
<file path=[Content_Types].xml><?xml version="1.0" encoding="utf-8"?>
<Types xmlns="http://schemas.openxmlformats.org/package/2006/content-types">
  <Override PartName="/ppt/theme/theme5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Masters/slideMaster19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69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247.xml" ContentType="application/vnd.openxmlformats-officedocument.presentationml.slideLayout+xml"/>
  <Override PartName="/ppt/theme/theme18.xml" ContentType="application/vnd.openxmlformats-officedocument.theme+xml"/>
  <Override PartName="/ppt/slideLayouts/slideLayout294.xml" ContentType="application/vnd.openxmlformats-officedocument.presentationml.slideLayout+xml"/>
  <Override PartName="/ppt/theme/themeOverride1.xml" ContentType="application/vnd.openxmlformats-officedocument.themeOverride+xml"/>
  <Override PartName="/ppt/tableStyles.xml" ContentType="application/vnd.openxmlformats-officedocument.presentationml.tableStyles+xml"/>
  <Override PartName="/ppt/slideLayouts/slideLayout102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Layouts/slideLayout225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theme/theme21.xml" ContentType="application/vnd.openxmlformats-officedocument.theme+xml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Layouts/slideLayout187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76.xml" ContentType="application/vnd.openxmlformats-officedocument.presentationml.slideLayout+xml"/>
  <Default Extension="png" ContentType="image/png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88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Masters/slideMaster16.xml" ContentType="application/vnd.openxmlformats-officedocument.presentationml.slideMaster+xml"/>
  <Override PartName="/ppt/slideLayouts/slideLayout32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66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Override PartName="/ppt/slideLayouts/slideLayout23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159.xml" ContentType="application/vnd.openxmlformats-officedocument.presentationml.slideLayout+xml"/>
  <Override PartName="/ppt/slideLayouts/slideLayout211.xml" ContentType="application/vnd.openxmlformats-officedocument.presentationml.slideLayout+xml"/>
  <Override PartName="/ppt/notesSlides/notesSlide4.xml" ContentType="application/vnd.openxmlformats-officedocument.presentationml.notesSlide+xml"/>
  <Override PartName="/ppt/slideLayouts/slideLayout48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249.xml" ContentType="application/vnd.openxmlformats-officedocument.presentationml.slideLayout+xml"/>
  <Override PartName="/ppt/theme/themeOverride3.xml" ContentType="application/vnd.openxmlformats-officedocument.themeOverride+xml"/>
  <Override PartName="/ppt/slideLayouts/slideLayout51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Masters/slideMaster13.xml" ContentType="application/vnd.openxmlformats-officedocument.presentationml.slideMaster+xml"/>
  <Override PartName="/ppt/slideLayouts/slideLayout20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notesSlides/notesSlide9.xml" ContentType="application/vnd.openxmlformats-officedocument.presentationml.notesSlide+xml"/>
  <Override PartName="/ppt/slideLayouts/slideLayout89.xml" ContentType="application/vnd.openxmlformats-officedocument.presentationml.slideLayout+xml"/>
  <Override PartName="/ppt/theme/theme12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241.xml" ContentType="application/vnd.openxmlformats-officedocument.presentationml.slideLayou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Masters/slideMaster2.xml" ContentType="application/vnd.openxmlformats-officedocument.presentationml.slideMaster+xml"/>
  <Override PartName="/ppt/theme/theme4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Masters/slideMaster18.xml" ContentType="application/vnd.openxmlformats-officedocument.presentationml.slideMaster+xml"/>
  <Override PartName="/ppt/slideLayouts/slideLayout34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theme/theme17.xml" ContentType="application/vnd.openxmlformats-officedocument.theme+xml"/>
  <Override PartName="/ppt/slideLayouts/slideLayout29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slideLayouts/slideLayout213.xml" ContentType="application/vnd.openxmlformats-officedocument.presentationml.slideLayout+xml"/>
  <Override PartName="/ppt/slideLayouts/slideLayout26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202.xml" ContentType="application/vnd.openxmlformats-officedocument.presentationml.slideLayout+xml"/>
  <Override PartName="/ppt/theme/theme20.xml" ContentType="application/vnd.openxmlformats-officedocument.theme+xml"/>
  <Override PartName="/ppt/charts/chart2.xml" ContentType="application/vnd.openxmlformats-officedocument.drawingml.chart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Masters/slideMaster15.xml" ContentType="application/vnd.openxmlformats-officedocument.presentationml.slideMaster+xml"/>
  <Override PartName="/ppt/slides/slide10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theme/theme14.xml" ContentType="application/vnd.openxmlformats-officedocument.theme+xml"/>
  <Override PartName="/ppt/slideLayouts/slideLayout243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94.xml" ContentType="application/vnd.openxmlformats-officedocument.presentationml.slideLayout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95.xml" ContentType="application/vnd.openxmlformats-officedocument.presentationml.slideLayout+xml"/>
  <Override PartName="/ppt/theme/theme19.xml" ContentType="application/vnd.openxmlformats-officedocument.theme+xml"/>
  <Override PartName="/ppt/theme/themeOverride2.xml" ContentType="application/vnd.openxmlformats-officedocument.themeOverride+xml"/>
  <Override PartName="/ppt/slideLayouts/slideLayout50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215.xml" ContentType="application/vnd.openxmlformats-officedocument.presentationml.slideLayout+xml"/>
  <Override PartName="/ppt/slideLayouts/slideLayout262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slideLayouts/slideLayout99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51.xml" ContentType="application/vnd.openxmlformats-officedocument.presentationml.slideLayout+xml"/>
  <Override PartName="/ppt/charts/chart4.xml" ContentType="application/vnd.openxmlformats-officedocument.drawingml.chart+xml"/>
  <Override PartName="/ppt/handoutMasters/handoutMaster1.xml" ContentType="application/vnd.openxmlformats-officedocument.presentationml.handoutMaster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240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278.xml" ContentType="application/vnd.openxmlformats-officedocument.presentationml.slideLayout+xml"/>
  <Default Extension="xls" ContentType="application/vnd.ms-excel"/>
  <Default Extension="rels" ContentType="application/vnd.openxmlformats-package.relationships+xml"/>
  <Override PartName="/ppt/slideMasters/slideMaster17.xml" ContentType="application/vnd.openxmlformats-officedocument.presentationml.slideMaster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6.xml" ContentType="application/vnd.openxmlformats-officedocument.theme+xml"/>
  <Override PartName="/ppt/slideLayouts/slideLayout245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Layouts/slideLayout223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52.xml" ContentType="application/vnd.openxmlformats-officedocument.presentationml.slideLayout+xml"/>
  <Override PartName="/ppt/theme/themeOverride4.xml" ContentType="application/vnd.openxmlformats-officedocument.themeOverride+xml"/>
  <Default Extension="jpeg" ContentType="image/jpeg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Masters/slideMaster14.xml" ContentType="application/vnd.openxmlformats-officedocument.presentationml.slideMaster+xml"/>
  <Override PartName="/ppt/slides/slide20.xml" ContentType="application/vnd.openxmlformats-officedocument.presentationml.slide+xml"/>
  <Override PartName="/ppt/slideLayouts/slideLayout30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179.xml" ContentType="application/vnd.openxmlformats-officedocument.presentationml.slideLayout+xml"/>
  <Override PartName="/ppt/theme/theme13.xml" ContentType="application/vnd.openxmlformats-officedocument.theme+xml"/>
  <Override PartName="/ppt/slideLayouts/slideLayout23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Masters/slideMaster3.xml" ContentType="application/vnd.openxmlformats-officedocument.presentationml.slideMaster+xml"/>
  <Override PartName="/ppt/slideLayouts/slideLayout57.xml" ContentType="application/vnd.openxmlformats-officedocument.presentationml.slideLayout+xml"/>
  <Override PartName="/ppt/slideLayouts/slideLayout157.xml" ContentType="application/vnd.openxmlformats-officedocument.presentationml.slideLayout+xml"/>
  <Override PartName="/ppt/notesSlides/notesSlide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5" r:id="rId4"/>
    <p:sldMasterId id="2147483697" r:id="rId5"/>
    <p:sldMasterId id="2147483709" r:id="rId6"/>
    <p:sldMasterId id="2147483721" r:id="rId7"/>
    <p:sldMasterId id="2147483740" r:id="rId8"/>
    <p:sldMasterId id="2147483759" r:id="rId9"/>
    <p:sldMasterId id="2147483778" r:id="rId10"/>
    <p:sldMasterId id="2147483816" r:id="rId11"/>
    <p:sldMasterId id="2147483855" r:id="rId12"/>
    <p:sldMasterId id="2147483874" r:id="rId13"/>
    <p:sldMasterId id="2147483893" r:id="rId14"/>
    <p:sldMasterId id="2147483912" r:id="rId15"/>
    <p:sldMasterId id="2147484273" r:id="rId16"/>
    <p:sldMasterId id="2147484285" r:id="rId17"/>
    <p:sldMasterId id="2147484304" r:id="rId18"/>
    <p:sldMasterId id="2147484323" r:id="rId19"/>
  </p:sldMasterIdLst>
  <p:notesMasterIdLst>
    <p:notesMasterId r:id="rId40"/>
  </p:notesMasterIdLst>
  <p:handoutMasterIdLst>
    <p:handoutMasterId r:id="rId41"/>
  </p:handoutMasterIdLst>
  <p:sldIdLst>
    <p:sldId id="256" r:id="rId20"/>
    <p:sldId id="303" r:id="rId21"/>
    <p:sldId id="309" r:id="rId22"/>
    <p:sldId id="304" r:id="rId23"/>
    <p:sldId id="276" r:id="rId24"/>
    <p:sldId id="310" r:id="rId25"/>
    <p:sldId id="305" r:id="rId26"/>
    <p:sldId id="262" r:id="rId27"/>
    <p:sldId id="281" r:id="rId28"/>
    <p:sldId id="282" r:id="rId29"/>
    <p:sldId id="263" r:id="rId30"/>
    <p:sldId id="277" r:id="rId31"/>
    <p:sldId id="278" r:id="rId32"/>
    <p:sldId id="279" r:id="rId33"/>
    <p:sldId id="311" r:id="rId34"/>
    <p:sldId id="312" r:id="rId35"/>
    <p:sldId id="306" r:id="rId36"/>
    <p:sldId id="272" r:id="rId37"/>
    <p:sldId id="273" r:id="rId38"/>
    <p:sldId id="274" r:id="rId39"/>
  </p:sldIdLst>
  <p:sldSz cx="9144000" cy="6858000" type="screen4x3"/>
  <p:notesSz cx="6761163" cy="99425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7.xml"/><Relationship Id="rId39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2.xml"/><Relationship Id="rId34" Type="http://schemas.openxmlformats.org/officeDocument/2006/relationships/slide" Target="slides/slide15.xml"/><Relationship Id="rId42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6.xml"/><Relationship Id="rId33" Type="http://schemas.openxmlformats.org/officeDocument/2006/relationships/slide" Target="slides/slide14.xml"/><Relationship Id="rId38" Type="http://schemas.openxmlformats.org/officeDocument/2006/relationships/slide" Target="slides/slide19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1.xml"/><Relationship Id="rId29" Type="http://schemas.openxmlformats.org/officeDocument/2006/relationships/slide" Target="slides/slide10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5.xml"/><Relationship Id="rId32" Type="http://schemas.openxmlformats.org/officeDocument/2006/relationships/slide" Target="slides/slide13.xml"/><Relationship Id="rId37" Type="http://schemas.openxmlformats.org/officeDocument/2006/relationships/slide" Target="slides/slide18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4.xml"/><Relationship Id="rId28" Type="http://schemas.openxmlformats.org/officeDocument/2006/relationships/slide" Target="slides/slide9.xml"/><Relationship Id="rId36" Type="http://schemas.openxmlformats.org/officeDocument/2006/relationships/slide" Target="slides/slide17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12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3.xml"/><Relationship Id="rId27" Type="http://schemas.openxmlformats.org/officeDocument/2006/relationships/slide" Target="slides/slide8.xml"/><Relationship Id="rId30" Type="http://schemas.openxmlformats.org/officeDocument/2006/relationships/slide" Target="slides/slide11.xml"/><Relationship Id="rId35" Type="http://schemas.openxmlformats.org/officeDocument/2006/relationships/slide" Target="slides/slide16.xml"/><Relationship Id="rId43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title>
      <c:tx>
        <c:rich>
          <a:bodyPr lIns="0" tIns="0" rIns="0" bIns="0"/>
          <a:lstStyle/>
          <a:p>
            <a:pPr marL="0" marR="0" indent="0" algn="ctr"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sz="2000" b="1" i="0" u="none" strike="noStrike" kern="1200" baseline="0">
                <a:solidFill>
                  <a:srgbClr val="000000"/>
                </a:solidFill>
                <a:latin typeface="Tahoma"/>
              </a:defRPr>
            </a:pPr>
            <a:endParaRPr lang="ru-RU" sz="2000" b="1" i="0" u="none" strike="noStrike" kern="1200" cap="none" spc="0" baseline="0">
              <a:solidFill>
                <a:srgbClr val="000000"/>
              </a:solidFill>
              <a:uFillTx/>
              <a:latin typeface="+mn-lt"/>
              <a:ea typeface="+mn-ea"/>
              <a:cs typeface="+mn-cs"/>
            </a:endParaRPr>
          </a:p>
        </c:rich>
      </c:tx>
      <c:layout/>
      <c:spPr>
        <a:noFill/>
        <a:ln>
          <a:noFill/>
        </a:ln>
      </c:spPr>
    </c:title>
    <c:view3D>
      <c:rotX val="29"/>
      <c:perspective val="30"/>
    </c:view3D>
    <c:floor>
      <c:spPr>
        <a:noFill/>
        <a:ln w="9528">
          <a:solidFill>
            <a:srgbClr val="868686"/>
          </a:solidFill>
          <a:prstDash val="solid"/>
          <a:round/>
        </a:ln>
      </c:spPr>
    </c:floor>
    <c:sideWall>
      <c:spPr>
        <a:noFill/>
        <a:ln>
          <a:noFill/>
        </a:ln>
      </c:spPr>
    </c:sideWall>
    <c:backWall>
      <c:spPr>
        <a:noFill/>
        <a:ln>
          <a:noFill/>
        </a:ln>
      </c:spPr>
    </c:backWall>
    <c:plotArea>
      <c:layout>
        <c:manualLayout>
          <c:xMode val="edge"/>
          <c:yMode val="edge"/>
          <c:x val="0.19967355328184738"/>
          <c:y val="9.6187922133247311E-2"/>
          <c:w val="0.6252610818081521"/>
          <c:h val="0.86621076119573848"/>
        </c:manualLayout>
      </c:layout>
      <c:pie3DChart>
        <c:varyColors val="1"/>
        <c:ser>
          <c:idx val="0"/>
          <c:order val="0"/>
          <c:tx>
            <c:v>Ряд1</c:v>
          </c:tx>
          <c:dPt>
            <c:idx val="0"/>
            <c:explosion val="30"/>
            <c:spPr>
              <a:solidFill>
                <a:srgbClr val="FF0000"/>
              </a:solidFill>
              <a:ln>
                <a:noFill/>
              </a:ln>
            </c:spPr>
          </c:dPt>
          <c:dPt>
            <c:idx val="1"/>
            <c:spPr>
              <a:solidFill>
                <a:srgbClr val="00B050"/>
              </a:solidFill>
              <a:ln>
                <a:noFill/>
              </a:ln>
            </c:spPr>
          </c:dPt>
          <c:dLbls>
            <c:dLbl>
              <c:idx val="1"/>
              <c:layout>
                <c:manualLayout>
                  <c:x val="-3.7441637795275602E-2"/>
                  <c:y val="0.11524897464256936"/>
                </c:manualLayout>
              </c:layout>
              <c:showVal val="1"/>
            </c:dLbl>
            <c:txPr>
              <a:bodyPr lIns="0" tIns="0" rIns="0" bIns="0"/>
              <a:lstStyle/>
              <a:p>
                <a:pPr marL="0" marR="0" indent="0" algn="ctr" defTabSz="91440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tabLst/>
                  <a:defRPr sz="1600" b="1" i="0" u="none" strike="noStrike" kern="1200" baseline="0">
                    <a:solidFill>
                      <a:srgbClr val="000000"/>
                    </a:solidFill>
                    <a:latin typeface="Tahoma"/>
                  </a:defRPr>
                </a:pPr>
                <a:endParaRPr lang="ru-RU"/>
              </a:p>
            </c:txPr>
            <c:showVal val="1"/>
            <c:showLeaderLines val="1"/>
          </c:dLbls>
          <c:cat>
            <c:strLit>
              <c:ptCount val="2"/>
              <c:pt idx="0">
                <c:v>Отклонение от нормы</c:v>
              </c:pt>
              <c:pt idx="1">
                <c:v>В пределах нормы</c:v>
              </c:pt>
            </c:strLit>
          </c:cat>
          <c:val>
            <c:numLit>
              <c:formatCode>General</c:formatCode>
              <c:ptCount val="2"/>
              <c:pt idx="0">
                <c:v>0.56459330143540654</c:v>
              </c:pt>
              <c:pt idx="1">
                <c:v>0.43540669856459352</c:v>
              </c:pt>
            </c:numLit>
          </c:val>
        </c:ser>
      </c:pie3DChart>
      <c:spPr>
        <a:noFill/>
        <a:ln>
          <a:noFill/>
        </a:ln>
      </c:spPr>
    </c:plotArea>
    <c:plotVisOnly val="1"/>
    <c:dispBlanksAs val="zero"/>
  </c:chart>
  <c:spPr>
    <a:noFill/>
    <a:ln>
      <a:noFill/>
    </a:ln>
  </c:spPr>
  <c:txPr>
    <a:bodyPr lIns="0" tIns="0" rIns="0" bIns="0"/>
    <a:lstStyle/>
    <a:p>
      <a:pPr marL="0" marR="0" indent="0" defTabSz="914400" fontAlgn="auto" hangingPunct="1">
        <a:lnSpc>
          <a:spcPct val="100000"/>
        </a:lnSpc>
        <a:spcBef>
          <a:spcPts val="0"/>
        </a:spcBef>
        <a:spcAft>
          <a:spcPts val="0"/>
        </a:spcAft>
        <a:tabLst/>
        <a:defRPr lang="ru-RU" sz="1000" b="0" i="0" u="none" strike="noStrike" kern="1200" baseline="0">
          <a:solidFill>
            <a:srgbClr val="000000"/>
          </a:solidFill>
          <a:latin typeface="Tahoma"/>
        </a:defRPr>
      </a:pPr>
      <a:endParaRPr lang="ru-RU"/>
    </a:p>
  </c:tx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29"/>
      <c:perspective val="30"/>
    </c:view3D>
    <c:floor>
      <c:spPr>
        <a:noFill/>
        <a:ln w="9528">
          <a:solidFill>
            <a:srgbClr val="868686"/>
          </a:solidFill>
          <a:prstDash val="solid"/>
          <a:round/>
        </a:ln>
      </c:spPr>
    </c:floor>
    <c:sideWall>
      <c:spPr>
        <a:noFill/>
        <a:ln>
          <a:noFill/>
        </a:ln>
      </c:spPr>
    </c:sideWall>
    <c:backWall>
      <c:spPr>
        <a:noFill/>
        <a:ln>
          <a:noFill/>
        </a:ln>
      </c:spPr>
    </c:backWall>
    <c:plotArea>
      <c:layout>
        <c:manualLayout>
          <c:xMode val="edge"/>
          <c:yMode val="edge"/>
          <c:x val="0.11010221610974248"/>
          <c:y val="5.1687007811074694E-2"/>
          <c:w val="0.66044982141147945"/>
          <c:h val="0.91514498355216767"/>
        </c:manualLayout>
      </c:layout>
      <c:pie3DChart>
        <c:varyColors val="1"/>
        <c:ser>
          <c:idx val="0"/>
          <c:order val="0"/>
          <c:tx>
            <c:v>Ряд1</c:v>
          </c:tx>
          <c:explosion val="25"/>
          <c:dPt>
            <c:idx val="0"/>
            <c:spPr>
              <a:solidFill>
                <a:srgbClr val="FF0000"/>
              </a:solidFill>
              <a:ln>
                <a:noFill/>
              </a:ln>
            </c:spPr>
          </c:dPt>
          <c:dPt>
            <c:idx val="1"/>
            <c:spPr>
              <a:solidFill>
                <a:srgbClr val="00B050"/>
              </a:solidFill>
              <a:ln>
                <a:noFill/>
              </a:ln>
            </c:spPr>
          </c:dPt>
          <c:dLbls>
            <c:txPr>
              <a:bodyPr lIns="0" tIns="0" rIns="0" bIns="0"/>
              <a:lstStyle/>
              <a:p>
                <a:pPr marL="0" marR="0" indent="0" algn="ctr" defTabSz="91440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tabLst/>
                  <a:defRPr sz="1600" b="1" i="0" u="none" strike="noStrike" kern="1200" baseline="0">
                    <a:solidFill>
                      <a:srgbClr val="000000"/>
                    </a:solidFill>
                    <a:latin typeface="Tahoma"/>
                  </a:defRPr>
                </a:pPr>
                <a:endParaRPr lang="ru-RU"/>
              </a:p>
            </c:txPr>
            <c:showVal val="1"/>
            <c:showLeaderLines val="1"/>
          </c:dLbls>
          <c:cat>
            <c:strLit>
              <c:ptCount val="2"/>
              <c:pt idx="0">
                <c:v>Отклонение от нормы</c:v>
              </c:pt>
              <c:pt idx="1">
                <c:v>В пределах нормы</c:v>
              </c:pt>
            </c:strLit>
          </c:cat>
          <c:val>
            <c:numLit>
              <c:formatCode>General</c:formatCode>
              <c:ptCount val="2"/>
              <c:pt idx="0">
                <c:v>0.59898477157360408</c:v>
              </c:pt>
              <c:pt idx="1">
                <c:v>0.40101522842639564</c:v>
              </c:pt>
            </c:numLit>
          </c:val>
        </c:ser>
      </c:pie3DChart>
      <c:spPr>
        <a:noFill/>
        <a:ln>
          <a:noFill/>
        </a:ln>
      </c:spPr>
    </c:plotArea>
    <c:plotVisOnly val="1"/>
    <c:dispBlanksAs val="zero"/>
  </c:chart>
  <c:spPr>
    <a:noFill/>
    <a:ln>
      <a:noFill/>
    </a:ln>
  </c:spPr>
  <c:txPr>
    <a:bodyPr lIns="0" tIns="0" rIns="0" bIns="0"/>
    <a:lstStyle/>
    <a:p>
      <a:pPr marL="0" marR="0" indent="0" defTabSz="914400" fontAlgn="auto" hangingPunct="1">
        <a:lnSpc>
          <a:spcPct val="100000"/>
        </a:lnSpc>
        <a:spcBef>
          <a:spcPts val="0"/>
        </a:spcBef>
        <a:spcAft>
          <a:spcPts val="0"/>
        </a:spcAft>
        <a:tabLst/>
        <a:defRPr lang="ru-RU" sz="1000" b="0" i="0" u="none" strike="noStrike" kern="1200" baseline="0">
          <a:solidFill>
            <a:srgbClr val="000000"/>
          </a:solidFill>
          <a:latin typeface="Tahoma"/>
        </a:defRPr>
      </a:pPr>
      <a:endParaRPr lang="ru-RU"/>
    </a:p>
  </c:txPr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9"/>
      <c:perspective val="30"/>
    </c:view3D>
    <c:floor>
      <c:spPr>
        <a:noFill/>
        <a:ln w="9528">
          <a:solidFill>
            <a:srgbClr val="868686"/>
          </a:solidFill>
          <a:prstDash val="solid"/>
          <a:round/>
        </a:ln>
      </c:spPr>
    </c:floor>
    <c:sideWall>
      <c:spPr>
        <a:noFill/>
        <a:ln>
          <a:noFill/>
        </a:ln>
      </c:spPr>
    </c:sideWall>
    <c:backWall>
      <c:spPr>
        <a:noFill/>
        <a:ln>
          <a:noFill/>
        </a:ln>
      </c:spPr>
    </c:backWall>
    <c:plotArea>
      <c:layout>
        <c:manualLayout>
          <c:xMode val="edge"/>
          <c:yMode val="edge"/>
          <c:x val="0.14209197938549431"/>
          <c:y val="1.7464412310886498E-3"/>
          <c:w val="0.79800580349721162"/>
          <c:h val="0.81976682155178315"/>
        </c:manualLayout>
      </c:layout>
      <c:pie3DChart>
        <c:varyColors val="1"/>
        <c:ser>
          <c:idx val="0"/>
          <c:order val="0"/>
          <c:tx>
            <c:v>Ряд1</c:v>
          </c:tx>
          <c:explosion val="25"/>
          <c:dPt>
            <c:idx val="0"/>
            <c:spPr>
              <a:solidFill>
                <a:srgbClr val="FF0000"/>
              </a:solidFill>
              <a:ln>
                <a:noFill/>
              </a:ln>
            </c:spPr>
          </c:dPt>
          <c:dPt>
            <c:idx val="1"/>
            <c:spPr>
              <a:solidFill>
                <a:srgbClr val="00B050"/>
              </a:solidFill>
              <a:ln>
                <a:noFill/>
              </a:ln>
            </c:spPr>
          </c:dPt>
          <c:dLbls>
            <c:dLbl>
              <c:idx val="1"/>
              <c:layout>
                <c:manualLayout>
                  <c:x val="-0.10525858414422284"/>
                  <c:y val="1.0155251050442874E-2"/>
                </c:manualLayout>
              </c:layout>
              <c:showVal val="1"/>
            </c:dLbl>
            <c:txPr>
              <a:bodyPr lIns="0" tIns="0" rIns="0" bIns="0"/>
              <a:lstStyle/>
              <a:p>
                <a:pPr marL="0" marR="0" indent="0" algn="ctr" defTabSz="91440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tabLst/>
                  <a:defRPr sz="1600" b="1" i="0" u="none" strike="noStrike" kern="1200" baseline="0">
                    <a:solidFill>
                      <a:srgbClr val="000000"/>
                    </a:solidFill>
                    <a:latin typeface="Tahoma"/>
                  </a:defRPr>
                </a:pPr>
                <a:endParaRPr lang="ru-RU"/>
              </a:p>
            </c:txPr>
            <c:showVal val="1"/>
            <c:showLeaderLines val="1"/>
          </c:dLbls>
          <c:cat>
            <c:strLit>
              <c:ptCount val="2"/>
              <c:pt idx="0">
                <c:v>Отклонение от нормы</c:v>
              </c:pt>
              <c:pt idx="1">
                <c:v>В пределах нормы</c:v>
              </c:pt>
            </c:strLit>
          </c:cat>
          <c:val>
            <c:numLit>
              <c:formatCode>General</c:formatCode>
              <c:ptCount val="2"/>
              <c:pt idx="0">
                <c:v>0.83068783068783103</c:v>
              </c:pt>
              <c:pt idx="1">
                <c:v>0.16931216931216939</c:v>
              </c:pt>
            </c:numLit>
          </c:val>
        </c:ser>
      </c:pie3DChart>
      <c:spPr>
        <a:noFill/>
        <a:ln>
          <a:noFill/>
        </a:ln>
      </c:spPr>
    </c:plotArea>
    <c:plotVisOnly val="1"/>
    <c:dispBlanksAs val="zero"/>
  </c:chart>
  <c:spPr>
    <a:noFill/>
    <a:ln>
      <a:noFill/>
    </a:ln>
  </c:spPr>
  <c:txPr>
    <a:bodyPr lIns="0" tIns="0" rIns="0" bIns="0"/>
    <a:lstStyle/>
    <a:p>
      <a:pPr marL="0" marR="0" indent="0" defTabSz="914400" fontAlgn="auto" hangingPunct="1">
        <a:lnSpc>
          <a:spcPct val="100000"/>
        </a:lnSpc>
        <a:spcBef>
          <a:spcPts val="0"/>
        </a:spcBef>
        <a:spcAft>
          <a:spcPts val="0"/>
        </a:spcAft>
        <a:tabLst/>
        <a:defRPr lang="ru-RU" sz="1000" b="0" i="0" u="none" strike="noStrike" kern="1200" baseline="0">
          <a:solidFill>
            <a:srgbClr val="000000"/>
          </a:solidFill>
          <a:latin typeface="Tahoma"/>
        </a:defRPr>
      </a:pPr>
      <a:endParaRPr lang="ru-RU"/>
    </a:p>
  </c:txPr>
  <c:externalData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9"/>
      <c:perspective val="30"/>
    </c:view3D>
    <c:floor>
      <c:spPr>
        <a:noFill/>
        <a:ln w="9528">
          <a:solidFill>
            <a:srgbClr val="868686"/>
          </a:solidFill>
          <a:prstDash val="solid"/>
          <a:round/>
        </a:ln>
      </c:spPr>
    </c:floor>
    <c:sideWall>
      <c:spPr>
        <a:noFill/>
        <a:ln>
          <a:noFill/>
        </a:ln>
      </c:spPr>
    </c:sideWall>
    <c:backWall>
      <c:spPr>
        <a:noFill/>
        <a:ln>
          <a:noFill/>
        </a:ln>
      </c:spPr>
    </c:backWall>
    <c:plotArea>
      <c:layout>
        <c:manualLayout>
          <c:xMode val="edge"/>
          <c:yMode val="edge"/>
          <c:x val="0.1516889083682198"/>
          <c:y val="7.1706654657280808E-2"/>
          <c:w val="0.82359761411781285"/>
          <c:h val="0.92391327586575489"/>
        </c:manualLayout>
      </c:layout>
      <c:pie3DChart>
        <c:varyColors val="1"/>
        <c:ser>
          <c:idx val="0"/>
          <c:order val="0"/>
          <c:tx>
            <c:v>Ряд1</c:v>
          </c:tx>
          <c:explosion val="25"/>
          <c:dPt>
            <c:idx val="0"/>
            <c:spPr>
              <a:solidFill>
                <a:srgbClr val="FF0000"/>
              </a:solidFill>
              <a:ln>
                <a:noFill/>
              </a:ln>
            </c:spPr>
          </c:dPt>
          <c:dPt>
            <c:idx val="1"/>
            <c:spPr>
              <a:solidFill>
                <a:srgbClr val="00B050"/>
              </a:solidFill>
              <a:ln>
                <a:noFill/>
              </a:ln>
            </c:spPr>
          </c:dPt>
          <c:dLbls>
            <c:txPr>
              <a:bodyPr lIns="0" tIns="0" rIns="0" bIns="0"/>
              <a:lstStyle/>
              <a:p>
                <a:pPr marL="0" marR="0" indent="0" algn="ctr" defTabSz="91440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tabLst/>
                  <a:defRPr sz="1600" b="1" i="0" u="none" strike="noStrike" kern="1200" baseline="0">
                    <a:solidFill>
                      <a:srgbClr val="000000"/>
                    </a:solidFill>
                    <a:latin typeface="Tahoma"/>
                  </a:defRPr>
                </a:pPr>
                <a:endParaRPr lang="ru-RU"/>
              </a:p>
            </c:txPr>
            <c:showVal val="1"/>
            <c:showLeaderLines val="1"/>
          </c:dLbls>
          <c:cat>
            <c:strLit>
              <c:ptCount val="2"/>
              <c:pt idx="0">
                <c:v>Отклонение от нормы</c:v>
              </c:pt>
              <c:pt idx="1">
                <c:v>В пределах нормы</c:v>
              </c:pt>
            </c:strLit>
          </c:cat>
          <c:val>
            <c:numLit>
              <c:formatCode>General</c:formatCode>
              <c:ptCount val="2"/>
              <c:pt idx="0">
                <c:v>0.49238578680203077</c:v>
              </c:pt>
              <c:pt idx="1">
                <c:v>0.50761421319796951</c:v>
              </c:pt>
            </c:numLit>
          </c:val>
        </c:ser>
      </c:pie3DChart>
      <c:spPr>
        <a:noFill/>
        <a:ln>
          <a:noFill/>
        </a:ln>
      </c:spPr>
    </c:plotArea>
    <c:plotVisOnly val="1"/>
    <c:dispBlanksAs val="zero"/>
  </c:chart>
  <c:spPr>
    <a:noFill/>
    <a:ln>
      <a:noFill/>
    </a:ln>
  </c:spPr>
  <c:txPr>
    <a:bodyPr lIns="0" tIns="0" rIns="0" bIns="0"/>
    <a:lstStyle/>
    <a:p>
      <a:pPr marL="0" marR="0" indent="0" defTabSz="914400" fontAlgn="auto" hangingPunct="1">
        <a:lnSpc>
          <a:spcPct val="100000"/>
        </a:lnSpc>
        <a:spcBef>
          <a:spcPts val="0"/>
        </a:spcBef>
        <a:spcAft>
          <a:spcPts val="0"/>
        </a:spcAft>
        <a:tabLst/>
        <a:defRPr lang="ru-RU" sz="1000" b="0" i="0" u="none" strike="noStrike" kern="1200" baseline="0">
          <a:solidFill>
            <a:srgbClr val="000000"/>
          </a:solidFill>
          <a:latin typeface="Tahoma"/>
        </a:defRPr>
      </a:pPr>
      <a:endParaRPr lang="ru-RU"/>
    </a:p>
  </c:txPr>
  <c:externalData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33700" cy="496888"/>
          </a:xfrm>
          <a:prstGeom prst="rect">
            <a:avLst/>
          </a:prstGeom>
          <a:noFill/>
          <a:ln>
            <a:noFill/>
          </a:ln>
        </p:spPr>
        <p:txBody>
          <a:bodyPr vert="horz" wrap="square" lIns="82469" tIns="41230" rIns="82469" bIns="41230" anchor="t" anchorCtr="0" compatLnSpc="0"/>
          <a:lstStyle>
            <a:lvl1pPr fontAlgn="auto" hangingPunct="0">
              <a:spcBef>
                <a:spcPts val="0"/>
              </a:spcBef>
              <a:spcAft>
                <a:spcPts val="0"/>
              </a:spcAft>
              <a:defRPr sz="1400" kern="0">
                <a:solidFill>
                  <a:srgbClr val="000000"/>
                </a:solidFill>
                <a:latin typeface="Arial" pitchFamily="18"/>
                <a:ea typeface="Microsoft YaHei" pitchFamily="2"/>
                <a:cs typeface="Mangal" pitchFamily="2"/>
              </a:defRPr>
            </a:lvl1pPr>
          </a:lstStyle>
          <a:p>
            <a:pPr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/>
          </a:p>
        </p:txBody>
      </p:sp>
      <p:sp>
        <p:nvSpPr>
          <p:cNvPr id="3" name="Дата 2"/>
          <p:cNvSpPr txBox="1">
            <a:spLocks noGrp="1"/>
          </p:cNvSpPr>
          <p:nvPr>
            <p:ph type="dt" sz="quarter" idx="1"/>
          </p:nvPr>
        </p:nvSpPr>
        <p:spPr>
          <a:xfrm>
            <a:off x="3827463" y="0"/>
            <a:ext cx="2933700" cy="496888"/>
          </a:xfrm>
          <a:prstGeom prst="rect">
            <a:avLst/>
          </a:prstGeom>
          <a:noFill/>
          <a:ln>
            <a:noFill/>
          </a:ln>
        </p:spPr>
        <p:txBody>
          <a:bodyPr vert="horz" wrap="square" lIns="82469" tIns="41230" rIns="82469" bIns="41230" anchor="t" anchorCtr="0" compatLnSpc="0"/>
          <a:lstStyle>
            <a:lvl1pPr algn="r" fontAlgn="auto" hangingPunct="0">
              <a:spcBef>
                <a:spcPts val="0"/>
              </a:spcBef>
              <a:spcAft>
                <a:spcPts val="0"/>
              </a:spcAft>
              <a:defRPr sz="1400" kern="0">
                <a:solidFill>
                  <a:srgbClr val="000000"/>
                </a:solidFill>
                <a:latin typeface="Arial" pitchFamily="18"/>
                <a:ea typeface="Microsoft YaHei" pitchFamily="2"/>
                <a:cs typeface="Mangal" pitchFamily="2"/>
              </a:defRPr>
            </a:lvl1pPr>
          </a:lstStyle>
          <a:p>
            <a:pPr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/>
          </a:p>
        </p:txBody>
      </p:sp>
      <p:sp>
        <p:nvSpPr>
          <p:cNvPr id="4" name="Нижний колонтитул 3"/>
          <p:cNvSpPr txBox="1">
            <a:spLocks noGrp="1"/>
          </p:cNvSpPr>
          <p:nvPr>
            <p:ph type="ftr" sz="quarter" idx="2"/>
          </p:nvPr>
        </p:nvSpPr>
        <p:spPr>
          <a:xfrm>
            <a:off x="0" y="9445625"/>
            <a:ext cx="2933700" cy="496888"/>
          </a:xfrm>
          <a:prstGeom prst="rect">
            <a:avLst/>
          </a:prstGeom>
          <a:noFill/>
          <a:ln>
            <a:noFill/>
          </a:ln>
        </p:spPr>
        <p:txBody>
          <a:bodyPr vert="horz" wrap="square" lIns="82469" tIns="41230" rIns="82469" bIns="41230" anchor="b" anchorCtr="0" compatLnSpc="0"/>
          <a:lstStyle>
            <a:lvl1pPr fontAlgn="auto" hangingPunct="0">
              <a:spcBef>
                <a:spcPts val="0"/>
              </a:spcBef>
              <a:spcAft>
                <a:spcPts val="0"/>
              </a:spcAft>
              <a:defRPr sz="1400" kern="0">
                <a:solidFill>
                  <a:srgbClr val="000000"/>
                </a:solidFill>
                <a:latin typeface="Arial" pitchFamily="18"/>
                <a:ea typeface="Microsoft YaHei" pitchFamily="2"/>
                <a:cs typeface="Mangal" pitchFamily="2"/>
              </a:defRPr>
            </a:lvl1pPr>
          </a:lstStyle>
          <a:p>
            <a:pPr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/>
          </a:p>
        </p:txBody>
      </p:sp>
      <p:sp>
        <p:nvSpPr>
          <p:cNvPr id="5" name="Номер слайда 4"/>
          <p:cNvSpPr txBox="1">
            <a:spLocks noGrp="1"/>
          </p:cNvSpPr>
          <p:nvPr>
            <p:ph type="sldNum" sz="quarter" idx="3"/>
          </p:nvPr>
        </p:nvSpPr>
        <p:spPr>
          <a:xfrm>
            <a:off x="3827463" y="9445625"/>
            <a:ext cx="2933700" cy="496888"/>
          </a:xfrm>
          <a:prstGeom prst="rect">
            <a:avLst/>
          </a:prstGeom>
          <a:noFill/>
          <a:ln>
            <a:noFill/>
          </a:ln>
        </p:spPr>
        <p:txBody>
          <a:bodyPr vert="horz" wrap="square" lIns="82469" tIns="41230" rIns="82469" bIns="41230" anchor="b" anchorCtr="0" compatLnSpc="0"/>
          <a:lstStyle>
            <a:lvl1pPr algn="r" fontAlgn="auto" hangingPunct="0">
              <a:spcBef>
                <a:spcPts val="0"/>
              </a:spcBef>
              <a:spcAft>
                <a:spcPts val="0"/>
              </a:spcAft>
              <a:defRPr sz="1400" kern="0">
                <a:solidFill>
                  <a:srgbClr val="000000"/>
                </a:solidFill>
                <a:latin typeface="Arial" pitchFamily="18"/>
                <a:ea typeface="Microsoft YaHei" pitchFamily="2"/>
                <a:cs typeface="Mangal" pitchFamily="2"/>
              </a:defRPr>
            </a:lvl1pPr>
          </a:lstStyle>
          <a:p>
            <a:pPr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9AFD038-30E0-4A2F-BBE6-47505AC04C6B}" type="slidenum">
              <a:rPr lang="ru-RU"/>
              <a:pPr>
                <a:defRPr sz="14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202360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Образ слайда 1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084263" y="814388"/>
            <a:ext cx="5351462" cy="401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" name="Заметки 2"/>
          <p:cNvSpPr txBox="1">
            <a:spLocks noGrp="1"/>
          </p:cNvSpPr>
          <p:nvPr>
            <p:ph type="body" sz="quarter" idx="3"/>
          </p:nvPr>
        </p:nvSpPr>
        <p:spPr>
          <a:xfrm>
            <a:off x="752475" y="5086350"/>
            <a:ext cx="6015038" cy="481965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/>
          <a:lstStyle/>
          <a:p>
            <a:pPr lvl="0"/>
            <a:endParaRPr lang="ru-RU" noProof="0" smtClean="0"/>
          </a:p>
        </p:txBody>
      </p:sp>
      <p:sp>
        <p:nvSpPr>
          <p:cNvPr id="4" name="Верхний колонтитул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62313" cy="53498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/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Дата 4"/>
          <p:cNvSpPr txBox="1">
            <a:spLocks noGrp="1"/>
          </p:cNvSpPr>
          <p:nvPr>
            <p:ph type="dt" idx="1"/>
          </p:nvPr>
        </p:nvSpPr>
        <p:spPr>
          <a:xfrm>
            <a:off x="4256088" y="0"/>
            <a:ext cx="3262312" cy="53498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/>
          <a:lstStyle>
            <a:lvl1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4"/>
          </p:nvPr>
        </p:nvSpPr>
        <p:spPr>
          <a:xfrm>
            <a:off x="0" y="10174288"/>
            <a:ext cx="3262313" cy="53498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/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xfrm>
            <a:off x="4256088" y="10174288"/>
            <a:ext cx="3262312" cy="53498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/>
          <a:lstStyle>
            <a:lvl1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/>
            </a:pPr>
            <a:fld id="{0DC809E5-2B32-4BE5-B73A-19722DA0629E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630757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5900" indent="-215900" algn="l" rtl="0" eaLnBrk="0" fontAlgn="base" hangingPunct="0">
      <a:spcBef>
        <a:spcPct val="0"/>
      </a:spcBef>
      <a:spcAft>
        <a:spcPct val="0"/>
      </a:spcAft>
      <a:defRPr lang="ru-RU" sz="2000" kern="1200">
        <a:solidFill>
          <a:srgbClr val="000000"/>
        </a:solidFill>
        <a:latin typeface="Arial" pitchFamily="18"/>
        <a:ea typeface="Microsoft YaHei" pitchFamily="2"/>
        <a:cs typeface="Mangal" pitchFamily="2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icrosoft YaHei" pitchFamily="34" charset="-122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icrosoft YaHei" pitchFamily="34" charset="-122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icrosoft YaHei" pitchFamily="34" charset="-122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icrosoft YaHei" pitchFamily="3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082675" y="814388"/>
            <a:ext cx="5351463" cy="4014787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110595" name="Заметки 2"/>
          <p:cNvSpPr txBox="1">
            <a:spLocks noGrp="1"/>
          </p:cNvSpPr>
          <p:nvPr>
            <p:ph type="body" sz="quarter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>
            <a:prstTxWarp prst="textNoShape">
              <a:avLst/>
            </a:prstTxWarp>
          </a:bodyPr>
          <a:lstStyle/>
          <a:p>
            <a:pPr eaLnBrk="1"/>
            <a:endParaRPr smtClean="0">
              <a:latin typeface="Arial" pitchFamily="34" charset="0"/>
              <a:ea typeface="Microsoft YaHei" pitchFamily="34" charset="-122"/>
              <a:cs typeface="Mangal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082675" y="814388"/>
            <a:ext cx="5351463" cy="4014787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119811" name="Заметки 2"/>
          <p:cNvSpPr txBox="1">
            <a:spLocks noGrp="1"/>
          </p:cNvSpPr>
          <p:nvPr>
            <p:ph type="body" sz="quarter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>
            <a:prstTxWarp prst="textNoShape">
              <a:avLst/>
            </a:prstTxWarp>
          </a:bodyPr>
          <a:lstStyle/>
          <a:p>
            <a:pPr eaLnBrk="1"/>
            <a:endParaRPr dirty="0" smtClean="0">
              <a:latin typeface="Arial" pitchFamily="34" charset="0"/>
              <a:ea typeface="Microsoft YaHei" pitchFamily="34" charset="-122"/>
              <a:cs typeface="Mangal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082675" y="814388"/>
            <a:ext cx="5351463" cy="4014787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111619" name="Заметки 2"/>
          <p:cNvSpPr txBox="1">
            <a:spLocks noGrp="1"/>
          </p:cNvSpPr>
          <p:nvPr>
            <p:ph type="body" sz="quarter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>
            <a:prstTxWarp prst="textNoShape">
              <a:avLst/>
            </a:prstTxWarp>
          </a:bodyPr>
          <a:lstStyle/>
          <a:p>
            <a:pPr eaLnBrk="1"/>
            <a:endParaRPr smtClean="0">
              <a:latin typeface="Arial" pitchFamily="34" charset="0"/>
              <a:ea typeface="Microsoft YaHei" pitchFamily="34" charset="-122"/>
              <a:cs typeface="Mangal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082675" y="814388"/>
            <a:ext cx="5351463" cy="4014787"/>
          </a:xfrm>
        </p:spPr>
      </p:sp>
      <p:sp>
        <p:nvSpPr>
          <p:cNvPr id="112643" name="Заметки 2"/>
          <p:cNvSpPr txBox="1">
            <a:spLocks noGrp="1"/>
          </p:cNvSpPr>
          <p:nvPr>
            <p:ph type="body" sz="quarter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>
            <a:prstTxWarp prst="textNoShape">
              <a:avLst/>
            </a:prstTxWarp>
          </a:bodyPr>
          <a:lstStyle/>
          <a:p>
            <a:pPr eaLnBrk="1"/>
            <a:endParaRPr smtClean="0">
              <a:latin typeface="Arial" pitchFamily="34" charset="0"/>
              <a:ea typeface="Microsoft YaHei" pitchFamily="34" charset="-122"/>
              <a:cs typeface="Mangal" pitchFamily="18" charset="0"/>
            </a:endParaRPr>
          </a:p>
        </p:txBody>
      </p:sp>
      <p:sp>
        <p:nvSpPr>
          <p:cNvPr id="112644" name="Номер слайда 3"/>
          <p:cNvSpPr txBox="1">
            <a:spLocks noChangeArrowheads="1"/>
          </p:cNvSpPr>
          <p:nvPr/>
        </p:nvSpPr>
        <p:spPr bwMode="auto">
          <a:xfrm>
            <a:off x="4256088" y="10174288"/>
            <a:ext cx="3262312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defTabSz="923925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923925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923925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923925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923925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3E2371D3-6E50-43ED-9DAD-FD1167E71C84}" type="slidenum">
              <a:rPr lang="ru-RU" sz="1400">
                <a:solidFill>
                  <a:srgbClr val="000000"/>
                </a:solidFill>
                <a:latin typeface="Tahoma" pitchFamily="34" charset="0"/>
                <a:ea typeface="Lucida Sans Unicode" pitchFamily="34" charset="0"/>
                <a:cs typeface="Tahoma" pitchFamily="34" charset="0"/>
              </a:rPr>
              <a:pPr algn="r" eaLnBrk="1" hangingPunct="1"/>
              <a:t>9</a:t>
            </a:fld>
            <a:endParaRPr lang="ru-RU" sz="1400">
              <a:solidFill>
                <a:srgbClr val="000000"/>
              </a:solidFill>
              <a:latin typeface="Tahoma" pitchFamily="34" charset="0"/>
              <a:ea typeface="Lucida Sans Unicode" pitchFamily="34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082675" y="814388"/>
            <a:ext cx="5351463" cy="4014787"/>
          </a:xfrm>
        </p:spPr>
      </p:sp>
      <p:sp>
        <p:nvSpPr>
          <p:cNvPr id="113667" name="Заметки 2"/>
          <p:cNvSpPr txBox="1">
            <a:spLocks noGrp="1"/>
          </p:cNvSpPr>
          <p:nvPr>
            <p:ph type="body" sz="quarter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>
            <a:prstTxWarp prst="textNoShape">
              <a:avLst/>
            </a:prstTxWarp>
          </a:bodyPr>
          <a:lstStyle/>
          <a:p>
            <a:pPr eaLnBrk="1"/>
            <a:endParaRPr smtClean="0">
              <a:latin typeface="Arial" pitchFamily="34" charset="0"/>
              <a:ea typeface="Microsoft YaHei" pitchFamily="34" charset="-122"/>
              <a:cs typeface="Mangal" pitchFamily="18" charset="0"/>
            </a:endParaRPr>
          </a:p>
        </p:txBody>
      </p:sp>
      <p:sp>
        <p:nvSpPr>
          <p:cNvPr id="113668" name="Номер слайда 3"/>
          <p:cNvSpPr txBox="1">
            <a:spLocks noChangeArrowheads="1"/>
          </p:cNvSpPr>
          <p:nvPr/>
        </p:nvSpPr>
        <p:spPr bwMode="auto">
          <a:xfrm>
            <a:off x="4256088" y="10174288"/>
            <a:ext cx="3262312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/>
            <a:fld id="{BBEE10B0-C57A-440D-89A7-6E5D3878FFF1}" type="slidenum">
              <a:rPr lang="ru-RU" sz="1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pPr algn="r" eaLnBrk="1"/>
              <a:t>10</a:t>
            </a:fld>
            <a:endParaRPr lang="ru-RU" sz="1400">
              <a:solidFill>
                <a:srgbClr val="000000"/>
              </a:solidFill>
              <a:latin typeface="Times New Roman" pitchFamily="18" charset="0"/>
              <a:ea typeface="Lucida Sans Unicode" pitchFamily="34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114691" name="Заметки 2"/>
          <p:cNvSpPr txBox="1">
            <a:spLocks noGrp="1"/>
          </p:cNvSpPr>
          <p:nvPr>
            <p:ph type="body" sz="quarter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>
            <a:prstTxWarp prst="textNoShape">
              <a:avLst/>
            </a:prstTxWarp>
          </a:bodyPr>
          <a:lstStyle/>
          <a:p>
            <a:pPr eaLnBrk="1"/>
            <a:endParaRPr smtClean="0">
              <a:latin typeface="Arial" pitchFamily="34" charset="0"/>
              <a:ea typeface="Microsoft YaHei" pitchFamily="34" charset="-122"/>
              <a:cs typeface="Mangal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082675" y="814388"/>
            <a:ext cx="5351463" cy="4014787"/>
          </a:xfrm>
        </p:spPr>
      </p:sp>
      <p:sp>
        <p:nvSpPr>
          <p:cNvPr id="115715" name="Заметки 2"/>
          <p:cNvSpPr txBox="1">
            <a:spLocks noGrp="1"/>
          </p:cNvSpPr>
          <p:nvPr>
            <p:ph type="body" sz="quarter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>
            <a:prstTxWarp prst="textNoShape">
              <a:avLst/>
            </a:prstTxWarp>
          </a:bodyPr>
          <a:lstStyle/>
          <a:p>
            <a:pPr eaLnBrk="1"/>
            <a:endParaRPr smtClean="0">
              <a:latin typeface="Arial" pitchFamily="34" charset="0"/>
              <a:ea typeface="Microsoft YaHei" pitchFamily="34" charset="-122"/>
              <a:cs typeface="Mangal" pitchFamily="18" charset="0"/>
            </a:endParaRPr>
          </a:p>
        </p:txBody>
      </p:sp>
      <p:sp>
        <p:nvSpPr>
          <p:cNvPr id="115716" name="Номер слайда 3"/>
          <p:cNvSpPr txBox="1">
            <a:spLocks noChangeArrowheads="1"/>
          </p:cNvSpPr>
          <p:nvPr/>
        </p:nvSpPr>
        <p:spPr bwMode="auto">
          <a:xfrm>
            <a:off x="4256088" y="10174288"/>
            <a:ext cx="3262312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defTabSz="922338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922338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922338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922338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922338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D0AE5E9A-26A2-4AF2-B3D5-094FA04608F9}" type="slidenum">
              <a:rPr lang="ru-RU" sz="1400">
                <a:solidFill>
                  <a:srgbClr val="000000"/>
                </a:solidFill>
                <a:latin typeface="Tahoma" pitchFamily="34" charset="0"/>
                <a:ea typeface="Lucida Sans Unicode" pitchFamily="34" charset="0"/>
                <a:cs typeface="Tahoma" pitchFamily="34" charset="0"/>
              </a:rPr>
              <a:pPr algn="r" eaLnBrk="1" hangingPunct="1"/>
              <a:t>14</a:t>
            </a:fld>
            <a:endParaRPr lang="ru-RU" sz="1400">
              <a:solidFill>
                <a:srgbClr val="000000"/>
              </a:solidFill>
              <a:latin typeface="Tahoma" pitchFamily="34" charset="0"/>
              <a:ea typeface="Lucida Sans Unicode" pitchFamily="34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081088" y="814388"/>
            <a:ext cx="5354637" cy="4014787"/>
          </a:xfrm>
        </p:spPr>
      </p:sp>
      <p:sp>
        <p:nvSpPr>
          <p:cNvPr id="116739" name="Заметки 2"/>
          <p:cNvSpPr txBox="1">
            <a:spLocks noGrp="1"/>
          </p:cNvSpPr>
          <p:nvPr>
            <p:ph type="body" sz="quarter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>
            <a:prstTxWarp prst="textNoShape">
              <a:avLst/>
            </a:prstTxWarp>
          </a:bodyPr>
          <a:lstStyle/>
          <a:p>
            <a:endParaRPr smtClean="0">
              <a:latin typeface="Arial" pitchFamily="34" charset="0"/>
              <a:ea typeface="Microsoft YaHei" pitchFamily="34" charset="-122"/>
              <a:cs typeface="Mangal" pitchFamily="18" charset="0"/>
            </a:endParaRPr>
          </a:p>
        </p:txBody>
      </p:sp>
      <p:sp>
        <p:nvSpPr>
          <p:cNvPr id="4" name="Номер слайда 3"/>
          <p:cNvSpPr txBox="1"/>
          <p:nvPr/>
        </p:nvSpPr>
        <p:spPr>
          <a:xfrm>
            <a:off x="4256088" y="10174288"/>
            <a:ext cx="3262312" cy="53498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pPr algn="r" defTabSz="92259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5804706-C9C6-4AC6-A006-C19E6B493373}" type="slidenum">
              <a:rPr lang="ru-RU" sz="1400" kern="0">
                <a:solidFill>
                  <a:srgbClr val="000000"/>
                </a:solidFill>
                <a:latin typeface="Tahoma" pitchFamily="34"/>
                <a:ea typeface="Lucida Sans Unicode" pitchFamily="2"/>
                <a:cs typeface="Tahoma" pitchFamily="2"/>
              </a:rPr>
              <a:pPr algn="r" defTabSz="922591" fontAlgn="auto">
                <a:spcBef>
                  <a:spcPts val="0"/>
                </a:spcBef>
                <a:spcAft>
                  <a:spcPts val="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15</a:t>
            </a:fld>
            <a:endParaRPr lang="ru-RU" sz="1400" kern="0">
              <a:solidFill>
                <a:srgbClr val="000000"/>
              </a:solidFill>
              <a:latin typeface="Tahoma" pitchFamily="34"/>
              <a:ea typeface="Lucida Sans Unicode" pitchFamily="2"/>
              <a:cs typeface="Tahoma" pitchFamily="2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082675" y="814388"/>
            <a:ext cx="5351463" cy="4014787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117763" name="Заметки 2"/>
          <p:cNvSpPr txBox="1">
            <a:spLocks noGrp="1"/>
          </p:cNvSpPr>
          <p:nvPr>
            <p:ph type="body" sz="quarter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>
            <a:prstTxWarp prst="textNoShape">
              <a:avLst/>
            </a:prstTxWarp>
          </a:bodyPr>
          <a:lstStyle/>
          <a:p>
            <a:pPr eaLnBrk="1"/>
            <a:endParaRPr smtClean="0">
              <a:latin typeface="Arial" pitchFamily="34" charset="0"/>
              <a:ea typeface="Microsoft YaHei" pitchFamily="34" charset="-122"/>
              <a:cs typeface="Mangal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082675" y="814388"/>
            <a:ext cx="5351463" cy="4014787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118787" name="Заметки 2"/>
          <p:cNvSpPr txBox="1">
            <a:spLocks noGrp="1"/>
          </p:cNvSpPr>
          <p:nvPr>
            <p:ph type="body" sz="quarter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>
            <a:prstTxWarp prst="textNoShape">
              <a:avLst/>
            </a:prstTxWarp>
          </a:bodyPr>
          <a:lstStyle/>
          <a:p>
            <a:pPr eaLnBrk="1"/>
            <a:endParaRPr smtClean="0">
              <a:latin typeface="Arial" pitchFamily="34" charset="0"/>
              <a:ea typeface="Microsoft YaHei" pitchFamily="34" charset="-122"/>
              <a:cs typeface="Mangal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ctrTitle"/>
          </p:nvPr>
        </p:nvSpPr>
        <p:spPr/>
        <p:txBody>
          <a:bodyPr/>
          <a:lstStyle>
            <a:lvl1pPr>
              <a:defRPr lang="ru-RU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AD3AD7-8FC5-426D-90C8-DADC169C8B7E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8ED10C-C2B5-4B2C-B6AC-5BE356D530DD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078095183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ru-RU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54BFF8-76F3-4220-85AC-F0286EE0AAE1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576A6C-A6A0-45A3-B7B9-4C5CD9C62AFF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798454582"/>
      </p:ext>
    </p:extLst>
  </p:cSld>
  <p:clrMapOvr>
    <a:masterClrMapping/>
  </p:clrMapOvr>
  <p:transition spd="slow"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953DCB-2BC0-46A9-BEAA-68D5822CE21E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2107EB-E7B6-4E22-ABE8-1A30F2BE4357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18574382"/>
      </p:ext>
    </p:extLst>
  </p:cSld>
  <p:clrMapOvr>
    <a:masterClrMapping/>
  </p:clrMapOvr>
  <p:transition spd="slow"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Рисунок SmartArt 2"/>
          <p:cNvSpPr txBox="1">
            <a:spLocks noGrp="1"/>
          </p:cNvSpPr>
          <p:nvPr>
            <p:ph type="dgm" idx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 noProof="0" smtClean="0"/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DA8834-5C4A-4E39-A694-B849AB1C5DB9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15F052-9E4C-4E67-8030-2BA3F5D36640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523103846"/>
      </p:ext>
    </p:extLst>
  </p:cSld>
  <p:clrMapOvr>
    <a:masterClrMapping/>
  </p:clrMapOvr>
  <p:transition spd="slow"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 txBox="1">
            <a:spLocks noGrp="1"/>
          </p:cNvSpPr>
          <p:nvPr>
            <p:ph type="tbl" idx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 noProof="0" smtClean="0"/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DD86AB-8E18-4B61-BF17-79EEE6AEA7AC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C4DD6E-1185-4E0C-AD54-C7C701C63F95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246441227"/>
      </p:ext>
    </p:extLst>
  </p:cSld>
  <p:clrMapOvr>
    <a:masterClrMapping/>
  </p:clrMapOvr>
  <p:transition spd="slow"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F4ED1C-35F6-4DBF-8A00-365E9B6926A1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84029C-E2B3-44A4-8877-7D4C8BAF9F75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542965620"/>
      </p:ext>
    </p:extLst>
  </p:cSld>
  <p:clrMapOvr>
    <a:masterClrMapping/>
  </p:clrMapOvr>
  <p:transition spd="slow"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38D767-C93C-4BA8-BD27-86A555ABA79B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68CBA6-78CE-4B23-AF54-699E7C622AC8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806446617"/>
      </p:ext>
    </p:extLst>
  </p:cSld>
  <p:clrMapOvr>
    <a:masterClrMapping/>
  </p:clrMapOvr>
  <p:transition spd="slow"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0E1384-A725-4D13-9F5B-151D84C5E72E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C202EC-3255-4E98-ADD2-CB2A1525E115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895477962"/>
      </p:ext>
    </p:extLst>
  </p:cSld>
  <p:clrMapOvr>
    <a:masterClrMapping/>
  </p:clrMapOvr>
  <p:transition spd="slow"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4FE8EB-0A97-4105-BF97-A2EADAA363EF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819730-AF04-4516-BD8C-0FE66068677B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907051029"/>
      </p:ext>
    </p:extLst>
  </p:cSld>
  <p:clrMapOvr>
    <a:masterClrMapping/>
  </p:clrMapOvr>
  <p:transition spd="slow"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3BF190-AAEE-47B3-A73E-685B59FAB963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893110-4BE8-462C-811A-5974856493A1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547732208"/>
      </p:ext>
    </p:extLst>
  </p:cSld>
  <p:clrMapOvr>
    <a:masterClrMapping/>
  </p:clrMapOvr>
  <p:transition spd="slow"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C7F644-6A36-42C6-AF1D-9D9914BB1681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8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9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5EB23C-4EF7-4BB6-8127-48B9DE6AFC0B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181288959"/>
      </p:ext>
    </p:extLst>
  </p:cSld>
  <p:clrMapOvr>
    <a:masterClrMapping/>
  </p:clrMapOvr>
  <p:transition spd="slow"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DE22E5-5091-4B68-A5A7-66F75D45520B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4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EDCCA5-CBBE-4CD5-AE64-153A6164AE9B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917601597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 txBox="1">
            <a:spLocks noGrp="1"/>
          </p:cNvSpPr>
          <p:nvPr>
            <p:ph type="title" orient="vert"/>
          </p:nvPr>
        </p:nvSpPr>
        <p:spPr>
          <a:xfrm>
            <a:off x="6629400" y="1604964"/>
            <a:ext cx="2057400" cy="4525959"/>
          </a:xfrm>
        </p:spPr>
        <p:txBody>
          <a:bodyPr vert="eaVert"/>
          <a:lstStyle>
            <a:lvl1pPr>
              <a:defRPr lang="ru-RU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 txBox="1">
            <a:spLocks noGrp="1"/>
          </p:cNvSpPr>
          <p:nvPr>
            <p:ph type="body" orient="vert" idx="1"/>
          </p:nvPr>
        </p:nvSpPr>
        <p:spPr>
          <a:xfrm>
            <a:off x="457200" y="1604964"/>
            <a:ext cx="6019796" cy="452595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49D008-B6E1-473F-8C98-52AEC8B13793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B00186-B33C-445E-B61B-BB619C77EAF8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80961021"/>
      </p:ext>
    </p:extLst>
  </p:cSld>
  <p:clrMapOvr>
    <a:masterClrMapping/>
  </p:clrMapOvr>
  <p:transition spd="slow"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67B4E9-75E2-4FCA-9519-9AD7CFBC566C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3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ACD793-1479-4B87-A30C-E5496F6D0391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559379613"/>
      </p:ext>
    </p:extLst>
  </p:cSld>
  <p:clrMapOvr>
    <a:masterClrMapping/>
  </p:clrMapOvr>
  <p:transition spd="slow"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2C5CDE-5E1E-4E2B-A44E-134318D59139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3E6724-ABAD-4911-88CE-5DC9DC52EA0F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68871747"/>
      </p:ext>
    </p:extLst>
  </p:cSld>
  <p:clrMapOvr>
    <a:masterClrMapping/>
  </p:clrMapOvr>
  <p:transition spd="slow"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147608-4696-4EAE-A6EA-909402656942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3DE3CC-5EDC-46C1-B621-B91025459C54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217190143"/>
      </p:ext>
    </p:extLst>
  </p:cSld>
  <p:clrMapOvr>
    <a:masterClrMapping/>
  </p:clrMapOvr>
  <p:transition spd="slow"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F29DCC-4993-4D1C-A4F6-68E81ED238CD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7316DB-2E37-43CD-838E-841EF15C51BC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735299205"/>
      </p:ext>
    </p:extLst>
  </p:cSld>
  <p:clrMapOvr>
    <a:masterClrMapping/>
  </p:clrMapOvr>
  <p:transition spd="slow"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807F0B-C243-454C-ABCD-276C30A50DE6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7C76E0-3256-4B14-B4E6-4F9E56EE48C7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45900761"/>
      </p:ext>
    </p:extLst>
  </p:cSld>
  <p:clrMapOvr>
    <a:masterClrMapping/>
  </p:clrMapOvr>
  <p:transition spd="slow"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 txBox="1">
            <a:spLocks noGrp="1"/>
          </p:cNvSpPr>
          <p:nvPr>
            <p:ph/>
          </p:nvPr>
        </p:nvSpPr>
        <p:spPr>
          <a:xfrm>
            <a:off x="457200" y="274640"/>
            <a:ext cx="8229600" cy="585152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A9B49C-1920-47C5-A0F4-D53D39400CFD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4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0E6E1A-3231-42F2-8D65-D382F04875ED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123532052"/>
      </p:ext>
    </p:extLst>
  </p:cSld>
  <p:clrMapOvr>
    <a:masterClrMapping/>
  </p:clrMapOvr>
  <p:transition spd="slow"/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 txBox="1">
            <a:spLocks noGrp="1"/>
          </p:cNvSpPr>
          <p:nvPr>
            <p:ph type="chart" idx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 noProof="0" smtClean="0"/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ECE6D-64D4-425B-A7F5-1A49A46DE182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95690B-5A4E-4585-B193-8EB81EBFD3D3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229385738"/>
      </p:ext>
    </p:extLst>
  </p:cSld>
  <p:clrMapOvr>
    <a:masterClrMapping/>
  </p:clrMapOvr>
  <p:transition spd="slow"/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218599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 txBox="1">
            <a:spLocks noGrp="1"/>
          </p:cNvSpPr>
          <p:nvPr>
            <p:ph idx="3"/>
          </p:nvPr>
        </p:nvSpPr>
        <p:spPr>
          <a:xfrm>
            <a:off x="4648196" y="3938585"/>
            <a:ext cx="4038603" cy="218757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7DBC-740D-410C-A834-13E1CAFAC87D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7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8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178B44-A47D-42BF-8AC7-7A7E74BC2E7B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331738074"/>
      </p:ext>
    </p:extLst>
  </p:cSld>
  <p:clrMapOvr>
    <a:masterClrMapping/>
  </p:clrMapOvr>
  <p:transition spd="slow"/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DC9F41-9121-460D-A6BD-E87301466713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EE87F-7983-4B95-BC7B-3D789240B94F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001901913"/>
      </p:ext>
    </p:extLst>
  </p:cSld>
  <p:clrMapOvr>
    <a:masterClrMapping/>
  </p:clrMapOvr>
  <p:transition spd="slow"/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Рисунок SmartArt 2"/>
          <p:cNvSpPr txBox="1">
            <a:spLocks noGrp="1"/>
          </p:cNvSpPr>
          <p:nvPr>
            <p:ph type="dgm" idx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 noProof="0" smtClean="0"/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A329BC-0F53-4650-9C5F-6732446E2200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DB0ACA-F241-4EE5-9C15-18E14E7C751D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946040754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 lang="ru-RU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E3C2AD-DF43-4D45-9F3E-E85684FE3CF8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67A803-BD50-46CA-90C7-C31D0CC40FF5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99093707"/>
      </p:ext>
    </p:extLst>
  </p:cSld>
  <p:clrMapOvr>
    <a:masterClrMapping/>
  </p:clrMapOvr>
  <p:transition spd="slow"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 txBox="1">
            <a:spLocks noGrp="1"/>
          </p:cNvSpPr>
          <p:nvPr>
            <p:ph type="tbl" idx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 noProof="0" smtClean="0"/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738A99-132C-4F68-8A9E-B4E27DAE6653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86A657-6CD8-4C76-A266-D76DC9C59BE6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840995247"/>
      </p:ext>
    </p:extLst>
  </p:cSld>
  <p:clrMapOvr>
    <a:masterClrMapping/>
  </p:clrMapOvr>
  <p:transition spd="slow"/>
  <p:hf sldNum="0" hdr="0" ftr="0" dt="0"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E28B20-16E3-4675-B6A5-2DA09004FE79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32B3E0-6DDE-4D6B-A0E6-D27096CADB0A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949420557"/>
      </p:ext>
    </p:extLst>
  </p:cSld>
  <p:clrMapOvr>
    <a:masterClrMapping/>
  </p:clrMapOvr>
  <p:transition spd="slow"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C365FD-498D-43F9-B8DF-F3A88CA67E55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2667D2-2368-44F2-88EE-EF756434343F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453487491"/>
      </p:ext>
    </p:extLst>
  </p:cSld>
  <p:clrMapOvr>
    <a:masterClrMapping/>
  </p:clrMapOvr>
  <p:transition spd="slow"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5292C3-62F4-40A0-B14C-44075C38CDE7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F61EC4-1AE5-4DC4-919D-CFDAF66911FA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289038380"/>
      </p:ext>
    </p:extLst>
  </p:cSld>
  <p:clrMapOvr>
    <a:masterClrMapping/>
  </p:clrMapOvr>
  <p:transition spd="slow"/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C26A15-E359-4C39-B353-3E035759DB4D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33ECBA-2D7D-4B29-8C6B-204CA8AB1EB4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068742310"/>
      </p:ext>
    </p:extLst>
  </p:cSld>
  <p:clrMapOvr>
    <a:masterClrMapping/>
  </p:clrMapOvr>
  <p:transition spd="slow"/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69BC04-51B2-4E82-8098-7CCF27EA5D64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06C6AF-7B90-4B76-980E-4B1AAA156957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025100247"/>
      </p:ext>
    </p:extLst>
  </p:cSld>
  <p:clrMapOvr>
    <a:masterClrMapping/>
  </p:clrMapOvr>
  <p:transition spd="slow"/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BFDC48-1D3A-4A55-8990-DEC994C76DAF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8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9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26FAE5-893A-4929-9010-106B58A76AE1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302597229"/>
      </p:ext>
    </p:extLst>
  </p:cSld>
  <p:clrMapOvr>
    <a:masterClrMapping/>
  </p:clrMapOvr>
  <p:transition spd="slow"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974A4A-58E3-4152-9876-30322A1A052C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4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F70AEE-2A3F-48AF-BB8E-7542D9888A97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997271437"/>
      </p:ext>
    </p:extLst>
  </p:cSld>
  <p:clrMapOvr>
    <a:masterClrMapping/>
  </p:clrMapOvr>
  <p:transition spd="slow"/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F4E4DB-9DD5-4A0C-A7B3-04F2EF803830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3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2D799C-C872-4B7A-B64B-9D8CF408DA2B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614339152"/>
      </p:ext>
    </p:extLst>
  </p:cSld>
  <p:clrMapOvr>
    <a:masterClrMapping/>
  </p:clrMapOvr>
  <p:transition spd="slow"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BED086-D053-4C0A-9FA4-019E44A80AF9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4DC9BD-FA42-448F-8439-DA19A0C126C2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531454153"/>
      </p:ext>
    </p:extLst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ru-RU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51893-1BEB-46BD-B02E-3D47F28E1B2D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E37F4-E64E-4952-B83B-EA3C739B3C2F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290303597"/>
      </p:ext>
    </p:extLst>
  </p:cSld>
  <p:clrMapOvr>
    <a:masterClrMapping/>
  </p:clrMapOvr>
  <p:transition spd="slow"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4BD554-D516-4E99-A440-027C89661756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15A94F-A23F-4337-9965-CB616244C566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299997126"/>
      </p:ext>
    </p:extLst>
  </p:cSld>
  <p:clrMapOvr>
    <a:masterClrMapping/>
  </p:clrMapOvr>
  <p:transition spd="slow"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C5A159-5754-430E-9A1C-03F559F0C86B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7D9166-B89B-42A8-B723-1861BE7CDBB8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636617988"/>
      </p:ext>
    </p:extLst>
  </p:cSld>
  <p:clrMapOvr>
    <a:masterClrMapping/>
  </p:clrMapOvr>
  <p:transition spd="slow"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2AE729-0F5F-42AA-A93F-420F642E8D2A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4C0727-D23A-4B56-8697-189B5233F8D3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617034516"/>
      </p:ext>
    </p:extLst>
  </p:cSld>
  <p:clrMapOvr>
    <a:masterClrMapping/>
  </p:clrMapOvr>
  <p:transition spd="slow"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 txBox="1">
            <a:spLocks noGrp="1"/>
          </p:cNvSpPr>
          <p:nvPr>
            <p:ph/>
          </p:nvPr>
        </p:nvSpPr>
        <p:spPr>
          <a:xfrm>
            <a:off x="457200" y="274640"/>
            <a:ext cx="8229600" cy="585152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4C4C05-80DD-42FC-9A50-CB74C4771A99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4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872761-5957-4088-AAAD-F92CF04C2D14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610387251"/>
      </p:ext>
    </p:extLst>
  </p:cSld>
  <p:clrMapOvr>
    <a:masterClrMapping/>
  </p:clrMapOvr>
  <p:transition spd="slow"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 txBox="1">
            <a:spLocks noGrp="1"/>
          </p:cNvSpPr>
          <p:nvPr>
            <p:ph type="chart" idx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 noProof="0" smtClean="0"/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586B8A-C2EC-4720-A8EA-C09031D4DB43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FA04E7-4531-406B-A606-47CB2C8B0394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04266504"/>
      </p:ext>
    </p:extLst>
  </p:cSld>
  <p:clrMapOvr>
    <a:masterClrMapping/>
  </p:clrMapOvr>
  <p:transition spd="slow"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218599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 txBox="1">
            <a:spLocks noGrp="1"/>
          </p:cNvSpPr>
          <p:nvPr>
            <p:ph idx="3"/>
          </p:nvPr>
        </p:nvSpPr>
        <p:spPr>
          <a:xfrm>
            <a:off x="4648196" y="3938585"/>
            <a:ext cx="4038603" cy="218757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C7C473-5A73-49D7-93D4-2F1FB6E3E481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7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8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DFD282-73F5-4487-BED8-AEE40E946ED7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16414574"/>
      </p:ext>
    </p:extLst>
  </p:cSld>
  <p:clrMapOvr>
    <a:masterClrMapping/>
  </p:clrMapOvr>
  <p:transition spd="slow"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CE6CF0-4646-4E86-BDA7-EB3E73C893C9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59ED0C-9D60-4C30-AF19-0D3EB2D89EB2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811934894"/>
      </p:ext>
    </p:extLst>
  </p:cSld>
  <p:clrMapOvr>
    <a:masterClrMapping/>
  </p:clrMapOvr>
  <p:transition spd="slow"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Рисунок SmartArt 2"/>
          <p:cNvSpPr txBox="1">
            <a:spLocks noGrp="1"/>
          </p:cNvSpPr>
          <p:nvPr>
            <p:ph type="dgm" idx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 noProof="0" smtClean="0"/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25564A-F7C5-4675-BD34-2D22F6D9593B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1AE509-31F4-41DF-BDAA-E9746A55B2EE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445466899"/>
      </p:ext>
    </p:extLst>
  </p:cSld>
  <p:clrMapOvr>
    <a:masterClrMapping/>
  </p:clrMapOvr>
  <p:transition spd="slow"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 txBox="1">
            <a:spLocks noGrp="1"/>
          </p:cNvSpPr>
          <p:nvPr>
            <p:ph type="tbl" idx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 noProof="0" smtClean="0"/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B17489-C5D7-4D29-972F-C105E4B180C8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7FD60D-F5C1-4DFB-94A5-A0C34B9AA8F3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955095347"/>
      </p:ext>
    </p:extLst>
  </p:cSld>
  <p:clrMapOvr>
    <a:masterClrMapping/>
  </p:clrMapOvr>
  <p:transition spd="slow"/>
  <p:hf sldNum="0" hdr="0" ftr="0" dt="0"/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42E395-F00B-46C9-827B-5AFAD136719A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A02654-CCB5-4483-9E2C-140C4DCF4241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473159645"/>
      </p:ext>
    </p:extLst>
  </p:cSld>
  <p:clrMapOvr>
    <a:masterClrMapping/>
  </p:clrMapOvr>
  <p:transition spd="slow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Ctr="0"/>
          <a:lstStyle>
            <a:lvl1pPr algn="l">
              <a:defRPr lang="ru-RU" sz="4000" b="1" cap="all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FACEF-E106-49AC-B2AF-39A5DC596042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7187EF-8A0E-4469-A511-6B87D1799C66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85575433"/>
      </p:ext>
    </p:extLst>
  </p:cSld>
  <p:clrMapOvr>
    <a:masterClrMapping/>
  </p:clrMapOvr>
  <p:transition spd="slow"/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2F95E-BC08-4075-A065-1FF7285F9608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61952D-A9B6-4909-8EB4-134E05594339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973617609"/>
      </p:ext>
    </p:extLst>
  </p:cSld>
  <p:clrMapOvr>
    <a:masterClrMapping/>
  </p:clrMapOvr>
  <p:transition spd="slow"/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626047-D966-4A83-B273-3DE31DC9D720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2D8D74-A147-42C4-830A-249CB448BE6E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841898843"/>
      </p:ext>
    </p:extLst>
  </p:cSld>
  <p:clrMapOvr>
    <a:masterClrMapping/>
  </p:clrMapOvr>
  <p:transition spd="slow"/>
  <p:hf sldNum="0" hdr="0" ftr="0" dt="0"/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30AD1E-AF97-43BB-A444-9C950C42552E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D36CB6-1CE7-4B2D-8CFF-9EEEF2459B74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774758529"/>
      </p:ext>
    </p:extLst>
  </p:cSld>
  <p:clrMapOvr>
    <a:masterClrMapping/>
  </p:clrMapOvr>
  <p:transition spd="slow"/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AC41D5-FE27-4CD3-B4B1-A427C46375E2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F0D35F-AFA0-4B00-A4F5-0D3280C7E4B1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495453916"/>
      </p:ext>
    </p:extLst>
  </p:cSld>
  <p:clrMapOvr>
    <a:masterClrMapping/>
  </p:clrMapOvr>
  <p:transition spd="slow"/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614150-51A6-47F7-89C2-339285615B2D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8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9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44A1A6-8170-42CA-AB58-DE7B048366EA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607521250"/>
      </p:ext>
    </p:extLst>
  </p:cSld>
  <p:clrMapOvr>
    <a:masterClrMapping/>
  </p:clrMapOvr>
  <p:transition spd="slow"/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173A7F-EF85-4FBB-A3BA-B352A2A0AA9A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4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DDC1A4-F1EA-46C4-BD53-6A7C035522B9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999474743"/>
      </p:ext>
    </p:extLst>
  </p:cSld>
  <p:clrMapOvr>
    <a:masterClrMapping/>
  </p:clrMapOvr>
  <p:transition spd="slow"/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2388D4-360A-4856-B7E1-F4C716C46749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3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28ED10-D74A-4D53-9CDF-28CADBC36E91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903000255"/>
      </p:ext>
    </p:extLst>
  </p:cSld>
  <p:clrMapOvr>
    <a:masterClrMapping/>
  </p:clrMapOvr>
  <p:transition spd="slow"/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31C580-8542-4369-8DFF-7ABE43C69A74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23E216-09A5-41B5-BBD6-7212FF31D0ED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047864274"/>
      </p:ext>
    </p:extLst>
  </p:cSld>
  <p:clrMapOvr>
    <a:masterClrMapping/>
  </p:clrMapOvr>
  <p:transition spd="slow"/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992C63-DA03-4E8A-B709-9185797ED980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4A5508-8E03-417E-9038-1FB37AF86962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905222379"/>
      </p:ext>
    </p:extLst>
  </p:cSld>
  <p:clrMapOvr>
    <a:masterClrMapping/>
  </p:clrMapOvr>
  <p:transition spd="slow"/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5D435B-3EF9-48B1-A6D9-62EC458D6B69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1FC884-650A-4CF8-A95F-D0873FE35C17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460609858"/>
      </p:ext>
    </p:extLst>
  </p:cSld>
  <p:clrMapOvr>
    <a:masterClrMapping/>
  </p:clrMapOvr>
  <p:transition spd="slow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ru-RU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defRPr sz="2800"/>
            </a:lvl1pPr>
            <a:lvl2pPr>
              <a:defRPr/>
            </a:lvl2pPr>
            <a:lvl3pPr>
              <a:defRPr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defRPr sz="2800"/>
            </a:lvl1pPr>
            <a:lvl2pPr>
              <a:defRPr/>
            </a:lvl2pPr>
            <a:lvl3pPr>
              <a:defRPr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A574A-8646-4CB8-B443-AABCF1FEC67F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B23EDE-D6C4-426F-99CF-3148A5EC43A0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6541655"/>
      </p:ext>
    </p:extLst>
  </p:cSld>
  <p:clrMapOvr>
    <a:masterClrMapping/>
  </p:clrMapOvr>
  <p:transition spd="slow"/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A7E133-0177-4CD0-B4C5-75F5356FE801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124B66-179E-47EB-A3FE-9AB057A9A6AD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038686524"/>
      </p:ext>
    </p:extLst>
  </p:cSld>
  <p:clrMapOvr>
    <a:masterClrMapping/>
  </p:clrMapOvr>
  <p:transition spd="slow"/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 txBox="1">
            <a:spLocks noGrp="1"/>
          </p:cNvSpPr>
          <p:nvPr>
            <p:ph/>
          </p:nvPr>
        </p:nvSpPr>
        <p:spPr>
          <a:xfrm>
            <a:off x="457200" y="274640"/>
            <a:ext cx="8229600" cy="585152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538E98-54FA-4D84-9294-591AF956A232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4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878E60-DDD3-4C1B-B3C4-10D53FD13054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791971859"/>
      </p:ext>
    </p:extLst>
  </p:cSld>
  <p:clrMapOvr>
    <a:masterClrMapping/>
  </p:clrMapOvr>
  <p:transition spd="slow"/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 txBox="1">
            <a:spLocks noGrp="1"/>
          </p:cNvSpPr>
          <p:nvPr>
            <p:ph type="chart" idx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 noProof="0" smtClean="0"/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6F3150-25B9-41A7-AA8A-8C4736CEEDC0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2E0614-9BC8-4A8F-B358-ABE3862987EB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267108334"/>
      </p:ext>
    </p:extLst>
  </p:cSld>
  <p:clrMapOvr>
    <a:masterClrMapping/>
  </p:clrMapOvr>
  <p:transition spd="slow"/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218599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 txBox="1">
            <a:spLocks noGrp="1"/>
          </p:cNvSpPr>
          <p:nvPr>
            <p:ph idx="3"/>
          </p:nvPr>
        </p:nvSpPr>
        <p:spPr>
          <a:xfrm>
            <a:off x="4648196" y="3938585"/>
            <a:ext cx="4038603" cy="218757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E3ECA4-75EC-4D21-BC11-45683E3F9177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7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8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5C9CF6-A8DC-48B1-97ED-E379A3C664FC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545527487"/>
      </p:ext>
    </p:extLst>
  </p:cSld>
  <p:clrMapOvr>
    <a:masterClrMapping/>
  </p:clrMapOvr>
  <p:transition spd="slow"/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7D10DD-8707-4BEE-B3A3-72DF5FF741DA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3622BD-10ED-4A23-B60B-A8B6E7AD3748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417399979"/>
      </p:ext>
    </p:extLst>
  </p:cSld>
  <p:clrMapOvr>
    <a:masterClrMapping/>
  </p:clrMapOvr>
  <p:transition spd="slow"/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Рисунок SmartArt 2"/>
          <p:cNvSpPr txBox="1">
            <a:spLocks noGrp="1"/>
          </p:cNvSpPr>
          <p:nvPr>
            <p:ph type="dgm" idx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 noProof="0" smtClean="0"/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574C11-31BD-464E-A2B8-D213B6761C5F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0034E9-60EE-4D9C-8770-C17D876A88BE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238570084"/>
      </p:ext>
    </p:extLst>
  </p:cSld>
  <p:clrMapOvr>
    <a:masterClrMapping/>
  </p:clrMapOvr>
  <p:transition spd="slow"/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 txBox="1">
            <a:spLocks noGrp="1"/>
          </p:cNvSpPr>
          <p:nvPr>
            <p:ph type="tbl" idx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 noProof="0" smtClean="0"/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FBCFAA-D0DB-4E25-ADAB-813BD0AC80D9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95EC52-5E1C-4C70-B571-799BEDC65BB9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34688670"/>
      </p:ext>
    </p:extLst>
  </p:cSld>
  <p:clrMapOvr>
    <a:masterClrMapping/>
  </p:clrMapOvr>
  <p:transition spd="slow"/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FB5522-206E-40B2-B053-BCD9633D6E9C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C0769B-6302-49BB-A75C-43C3C352367A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109815010"/>
      </p:ext>
    </p:extLst>
  </p:cSld>
  <p:clrMapOvr>
    <a:masterClrMapping/>
  </p:clrMapOvr>
  <p:transition spd="slow"/>
  <p:hf sldNum="0" hdr="0" ftr="0" dt="0"/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457200" y="1981203"/>
            <a:ext cx="8229600" cy="186690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 txBox="1">
            <a:spLocks noGrp="1"/>
          </p:cNvSpPr>
          <p:nvPr>
            <p:ph idx="2"/>
          </p:nvPr>
        </p:nvSpPr>
        <p:spPr>
          <a:xfrm>
            <a:off x="457200" y="4000500"/>
            <a:ext cx="8229600" cy="186690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2"/>
          <p:cNvSpPr txBox="1"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Rectangle 3"/>
          <p:cNvSpPr txBox="1"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lang="ru-RU"/>
            </a:lvl1pPr>
          </a:lstStyle>
          <a:p>
            <a:pPr>
              <a:defRPr/>
            </a:pPr>
            <a:fld id="{908F25AC-04EF-410F-AD50-23BB8A456EC4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7" name="Rectangle 16"/>
          <p:cNvSpPr txBox="1"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 lang="ru-RU"/>
            </a:lvl1pPr>
          </a:lstStyle>
          <a:p>
            <a:pPr>
              <a:defRPr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3058101752"/>
      </p:ext>
    </p:extLst>
  </p:cSld>
  <p:clrMapOvr>
    <a:masterClrMapping/>
  </p:clrMapOvr>
  <p:transition spd="slow"/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F7B23E-0240-48A6-A3DC-73CE18B7C066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6BB603-BDA3-4E15-AC66-74D0F89C0DF3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328077556"/>
      </p:ext>
    </p:extLst>
  </p:cSld>
  <p:clrMapOvr>
    <a:masterClrMapping/>
  </p:clrMapOvr>
  <p:transition spd="slow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ru-RU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2B61EB-D764-4656-A68F-701A60DF42B2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8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9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F90B80-B7F0-461B-8203-EF750F5C2512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972776910"/>
      </p:ext>
    </p:extLst>
  </p:cSld>
  <p:clrMapOvr>
    <a:masterClrMapping/>
  </p:clrMapOvr>
  <p:transition spd="slow"/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7595C2-7B33-463B-AF0A-3713BD7F08A0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DB8149-51A4-4C69-8BDE-5B9542CFFC0A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679692956"/>
      </p:ext>
    </p:extLst>
  </p:cSld>
  <p:clrMapOvr>
    <a:masterClrMapping/>
  </p:clrMapOvr>
  <p:transition spd="slow"/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199F64-6826-4A94-A24D-CD971DD22701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B7BE52-D37E-4464-A884-002255AB8A2A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915564656"/>
      </p:ext>
    </p:extLst>
  </p:cSld>
  <p:clrMapOvr>
    <a:masterClrMapping/>
  </p:clrMapOvr>
  <p:transition spd="slow"/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AB591E-10FA-4034-AA06-F37BCFE9E07E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3DA20A-F29C-4D18-AF76-AD7D779B3FDE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47916919"/>
      </p:ext>
    </p:extLst>
  </p:cSld>
  <p:clrMapOvr>
    <a:masterClrMapping/>
  </p:clrMapOvr>
  <p:transition spd="slow"/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430094-2831-438A-A927-AA583B8A1DE2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8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9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EB5930-4FD3-4E83-98EF-4BEC2F72C459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491157786"/>
      </p:ext>
    </p:extLst>
  </p:cSld>
  <p:clrMapOvr>
    <a:masterClrMapping/>
  </p:clrMapOvr>
  <p:transition spd="slow"/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D5FAE2-294D-439B-8A87-C49CD9E6AF2D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4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074937-E472-4E08-8C23-7AF8799CDC7C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58219087"/>
      </p:ext>
    </p:extLst>
  </p:cSld>
  <p:clrMapOvr>
    <a:masterClrMapping/>
  </p:clrMapOvr>
  <p:transition spd="slow"/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F0D325-ED26-4A36-8811-ABC9EA71D870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3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57CC09-49FE-4ABE-8D99-B7DF9D1924BE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560901767"/>
      </p:ext>
    </p:extLst>
  </p:cSld>
  <p:clrMapOvr>
    <a:masterClrMapping/>
  </p:clrMapOvr>
  <p:transition spd="slow"/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0EBA8B-CD2E-4AFF-83F4-0EE91E4970E3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4A5BED-51D8-4F0B-8536-401D85841DF9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4280642200"/>
      </p:ext>
    </p:extLst>
  </p:cSld>
  <p:clrMapOvr>
    <a:masterClrMapping/>
  </p:clrMapOvr>
  <p:transition spd="slow"/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A424EF-FAED-4A8E-BB60-67A38BE4B4A7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A019DF-9449-4E66-B366-89A849D58A5B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5810344"/>
      </p:ext>
    </p:extLst>
  </p:cSld>
  <p:clrMapOvr>
    <a:masterClrMapping/>
  </p:clrMapOvr>
  <p:transition spd="slow"/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A04FBE-E175-4218-B0A4-0AB778B61BCF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0E09E-6CD6-4A9C-B091-F75ACE80906F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580860008"/>
      </p:ext>
    </p:extLst>
  </p:cSld>
  <p:clrMapOvr>
    <a:masterClrMapping/>
  </p:clrMapOvr>
  <p:transition spd="slow"/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BEDEA9-E197-4262-B0CE-E6DCDD496685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A0E006-0A02-4DCC-855E-F9267D6EDE56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531126642"/>
      </p:ext>
    </p:extLst>
  </p:cSld>
  <p:clrMapOvr>
    <a:masterClrMapping/>
  </p:clrMapOvr>
  <p:transition spd="slow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ru-RU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C73821-ABE5-4C07-BE7B-294864CD0D08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4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6820FE-16FF-4404-A5BF-4C822E26F2A7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169284601"/>
      </p:ext>
    </p:extLst>
  </p:cSld>
  <p:clrMapOvr>
    <a:masterClrMapping/>
  </p:clrMapOvr>
  <p:transition spd="slow"/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 txBox="1">
            <a:spLocks noGrp="1"/>
          </p:cNvSpPr>
          <p:nvPr>
            <p:ph/>
          </p:nvPr>
        </p:nvSpPr>
        <p:spPr>
          <a:xfrm>
            <a:off x="457200" y="274640"/>
            <a:ext cx="8229600" cy="585152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50305C-F5DD-44C4-BACE-E7800E510744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4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ADD814-6D5C-40B6-BC31-20E6E6DEB2D8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09390609"/>
      </p:ext>
    </p:extLst>
  </p:cSld>
  <p:clrMapOvr>
    <a:masterClrMapping/>
  </p:clrMapOvr>
  <p:transition spd="slow"/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 txBox="1">
            <a:spLocks noGrp="1"/>
          </p:cNvSpPr>
          <p:nvPr>
            <p:ph type="chart" idx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 noProof="0" smtClean="0"/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3F24A-9E9C-4CE4-942B-1FCAF1ACC0A6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DDA3A7-51FE-44C3-BB56-5E6BC56586A0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214764172"/>
      </p:ext>
    </p:extLst>
  </p:cSld>
  <p:clrMapOvr>
    <a:masterClrMapping/>
  </p:clrMapOvr>
  <p:transition spd="slow"/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218599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 txBox="1">
            <a:spLocks noGrp="1"/>
          </p:cNvSpPr>
          <p:nvPr>
            <p:ph idx="3"/>
          </p:nvPr>
        </p:nvSpPr>
        <p:spPr>
          <a:xfrm>
            <a:off x="4648196" y="3938585"/>
            <a:ext cx="4038603" cy="218757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914E55-6866-4F09-9583-E542686D7AA6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7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8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0127D8-7B7F-4F07-A479-4306D11B99F8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791614276"/>
      </p:ext>
    </p:extLst>
  </p:cSld>
  <p:clrMapOvr>
    <a:masterClrMapping/>
  </p:clrMapOvr>
  <p:transition spd="slow"/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59A8DF-9D9C-478E-96CA-D3D317103DA0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EF9C90-5AF9-4E27-B559-24DECEBE9A8D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488287976"/>
      </p:ext>
    </p:extLst>
  </p:cSld>
  <p:clrMapOvr>
    <a:masterClrMapping/>
  </p:clrMapOvr>
  <p:transition spd="slow"/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Рисунок SmartArt 2"/>
          <p:cNvSpPr txBox="1">
            <a:spLocks noGrp="1"/>
          </p:cNvSpPr>
          <p:nvPr>
            <p:ph type="dgm" idx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 noProof="0" smtClean="0"/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055311-1DFC-4A1E-A585-BF2985C23042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57994B-53FB-4C1F-9EF7-70B72E18FAAC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529712525"/>
      </p:ext>
    </p:extLst>
  </p:cSld>
  <p:clrMapOvr>
    <a:masterClrMapping/>
  </p:clrMapOvr>
  <p:transition spd="slow"/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 txBox="1">
            <a:spLocks noGrp="1"/>
          </p:cNvSpPr>
          <p:nvPr>
            <p:ph type="tbl" idx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 noProof="0" smtClean="0"/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3AB1D0-858A-4A65-8BD5-8078FF114844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A634D1-86BE-43EB-8606-2781FE8AB592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080319894"/>
      </p:ext>
    </p:extLst>
  </p:cSld>
  <p:clrMapOvr>
    <a:masterClrMapping/>
  </p:clrMapOvr>
  <p:transition spd="slow"/>
  <p:hf sldNum="0" hdr="0" ftr="0" dt="0"/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9675F0-B1BE-4E07-83B0-356B472370E6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9597EF-A8F8-4D8C-94DA-8F1DFE34CCE1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659679696"/>
      </p:ext>
    </p:extLst>
  </p:cSld>
  <p:clrMapOvr>
    <a:masterClrMapping/>
  </p:clrMapOvr>
  <p:transition spd="slow"/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5A25D9-EB04-4AA1-A064-9BB091AC34D7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4BC074-105B-4A01-89DC-6BCE3C6524B8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261824330"/>
      </p:ext>
    </p:extLst>
  </p:cSld>
  <p:clrMapOvr>
    <a:masterClrMapping/>
  </p:clrMapOvr>
  <p:transition spd="slow"/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14308E-BB36-40E0-86EB-9578946C85FF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8D7EF7-0C2E-4ABE-8480-6C9CB525EE4C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146929834"/>
      </p:ext>
    </p:extLst>
  </p:cSld>
  <p:clrMapOvr>
    <a:masterClrMapping/>
  </p:clrMapOvr>
  <p:transition spd="slow"/>
  <p:hf sldNum="0" hdr="0" ftr="0" dt="0"/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CC4887-5E55-4C67-84F8-53D96E381B65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DAEE35-3771-4894-8BF3-354252B933AB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4175671445"/>
      </p:ext>
    </p:extLst>
  </p:cSld>
  <p:clrMapOvr>
    <a:masterClrMapping/>
  </p:clrMapOvr>
  <p:transition spd="slow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058256-3F8F-4BF5-B52E-08D0DD39B837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3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DECB09-4371-46BF-A2A5-04A527A77587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556412249"/>
      </p:ext>
    </p:extLst>
  </p:cSld>
  <p:clrMapOvr>
    <a:masterClrMapping/>
  </p:clrMapOvr>
  <p:transition spd="slow"/>
  <p:hf sldNum="0" hdr="0" ftr="0" dt="0"/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A2118C-C230-4955-98C2-A88F3EA3BF6F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D95E8B-5D1D-470B-93EC-9AC59DAD25F0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70063361"/>
      </p:ext>
    </p:extLst>
  </p:cSld>
  <p:clrMapOvr>
    <a:masterClrMapping/>
  </p:clrMapOvr>
  <p:transition spd="slow"/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0D8384-36FA-4E2E-8723-0FDA1FFE172F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8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9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41EE6C-BF7B-48AF-819E-3BE49D0A92B6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4110473228"/>
      </p:ext>
    </p:extLst>
  </p:cSld>
  <p:clrMapOvr>
    <a:masterClrMapping/>
  </p:clrMapOvr>
  <p:transition spd="slow"/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6F9E7D-4625-4099-A351-58E44806605B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4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F57CA3-C6E6-45BD-A25D-511CB1974B06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092522956"/>
      </p:ext>
    </p:extLst>
  </p:cSld>
  <p:clrMapOvr>
    <a:masterClrMapping/>
  </p:clrMapOvr>
  <p:transition spd="slow"/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87FCBD-5C65-4E84-83BD-BC2BF7C3BC79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3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A241CD-2B7E-45B7-88A3-E7FF06196210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693291596"/>
      </p:ext>
    </p:extLst>
  </p:cSld>
  <p:clrMapOvr>
    <a:masterClrMapping/>
  </p:clrMapOvr>
  <p:transition spd="slow"/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AB187E-9CC8-4EF6-9033-29436681D9D6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DFFB45-FAE8-4612-B8E6-CF40A31C9465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315539547"/>
      </p:ext>
    </p:extLst>
  </p:cSld>
  <p:clrMapOvr>
    <a:masterClrMapping/>
  </p:clrMapOvr>
  <p:transition spd="slow"/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C70E72-BE2A-4F06-A060-D68E410531D6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0EE718-C572-4FB5-9D19-3F03BB4ED859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4108230224"/>
      </p:ext>
    </p:extLst>
  </p:cSld>
  <p:clrMapOvr>
    <a:masterClrMapping/>
  </p:clrMapOvr>
  <p:transition spd="slow"/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75687F-985B-45D0-810D-F11642A9052A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8BFCD5-7A06-4893-8BBF-037EC70FC71A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059551812"/>
      </p:ext>
    </p:extLst>
  </p:cSld>
  <p:clrMapOvr>
    <a:masterClrMapping/>
  </p:clrMapOvr>
  <p:transition spd="slow"/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237D04-5D00-45F8-AB4E-16DF493DF947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8E4101-0800-4766-B9AE-B675FF42BF76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442017313"/>
      </p:ext>
    </p:extLst>
  </p:cSld>
  <p:clrMapOvr>
    <a:masterClrMapping/>
  </p:clrMapOvr>
  <p:transition spd="slow"/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 txBox="1">
            <a:spLocks noGrp="1"/>
          </p:cNvSpPr>
          <p:nvPr>
            <p:ph/>
          </p:nvPr>
        </p:nvSpPr>
        <p:spPr>
          <a:xfrm>
            <a:off x="457200" y="274640"/>
            <a:ext cx="8229600" cy="585152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5BE41F-6643-4830-B980-DB095E5F3BBF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4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493B49-0701-406B-BF53-989D60CE60D5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016453741"/>
      </p:ext>
    </p:extLst>
  </p:cSld>
  <p:clrMapOvr>
    <a:masterClrMapping/>
  </p:clrMapOvr>
  <p:transition spd="slow"/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 txBox="1">
            <a:spLocks noGrp="1"/>
          </p:cNvSpPr>
          <p:nvPr>
            <p:ph type="chart" idx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 noProof="0" smtClean="0"/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444250-2149-43D5-B010-5868AC25235C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C64ACC-4608-421C-9972-765EC2EECEF5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426667810"/>
      </p:ext>
    </p:extLst>
  </p:cSld>
  <p:clrMapOvr>
    <a:masterClrMapping/>
  </p:clrMapOvr>
  <p:transition spd="slow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lang="ru-RU" sz="2000" b="1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 sz="2800"/>
            </a:lvl2pPr>
            <a:lvl3pPr>
              <a:defRPr sz="240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EC0250-D84B-4A0D-8D58-CBCDC4E38CF9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87F182-3FB9-4A8C-A708-8DAC3D5A2095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303736507"/>
      </p:ext>
    </p:extLst>
  </p:cSld>
  <p:clrMapOvr>
    <a:masterClrMapping/>
  </p:clrMapOvr>
  <p:transition spd="slow"/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218599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 txBox="1">
            <a:spLocks noGrp="1"/>
          </p:cNvSpPr>
          <p:nvPr>
            <p:ph idx="3"/>
          </p:nvPr>
        </p:nvSpPr>
        <p:spPr>
          <a:xfrm>
            <a:off x="4648196" y="3938585"/>
            <a:ext cx="4038603" cy="218757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989301-1ABA-436E-A92F-82EEED77DCAC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7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8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FDA164-A92E-49A7-ABD8-35EAA4E0DC6B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947249443"/>
      </p:ext>
    </p:extLst>
  </p:cSld>
  <p:clrMapOvr>
    <a:masterClrMapping/>
  </p:clrMapOvr>
  <p:transition spd="slow"/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2F5A8A-AB00-45D5-AF1C-D5B16E80D934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40DA1C-6170-4528-9E70-CAAB7FE467AD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285789208"/>
      </p:ext>
    </p:extLst>
  </p:cSld>
  <p:clrMapOvr>
    <a:masterClrMapping/>
  </p:clrMapOvr>
  <p:transition spd="slow"/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Рисунок SmartArt 2"/>
          <p:cNvSpPr txBox="1">
            <a:spLocks noGrp="1"/>
          </p:cNvSpPr>
          <p:nvPr>
            <p:ph type="dgm" idx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 noProof="0" smtClean="0"/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0E7993-0D1E-4F78-B2C6-B17250B7B1EC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123DFE-5E61-4CE3-9344-9111C3159920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814558442"/>
      </p:ext>
    </p:extLst>
  </p:cSld>
  <p:clrMapOvr>
    <a:masterClrMapping/>
  </p:clrMapOvr>
  <p:transition spd="slow"/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 txBox="1">
            <a:spLocks noGrp="1"/>
          </p:cNvSpPr>
          <p:nvPr>
            <p:ph type="tbl" idx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 noProof="0" smtClean="0"/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A08CC7-1D7E-4748-808E-313998849305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815D76-659A-4D68-B783-56AD05E837AF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115959774"/>
      </p:ext>
    </p:extLst>
  </p:cSld>
  <p:clrMapOvr>
    <a:masterClrMapping/>
  </p:clrMapOvr>
  <p:transition spd="slow"/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723DB9-CB11-4E7A-A740-C5D40DE287AF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B6A7BB-5088-429A-819A-592A321247AD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4117498892"/>
      </p:ext>
    </p:extLst>
  </p:cSld>
  <p:clrMapOvr>
    <a:masterClrMapping/>
  </p:clrMapOvr>
  <p:transition spd="slow"/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328FA6-7D1E-488A-B47A-1F05ACCFC90C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845A25-76CD-401F-BF1E-6155226CF5AB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948477151"/>
      </p:ext>
    </p:extLst>
  </p:cSld>
  <p:clrMapOvr>
    <a:masterClrMapping/>
  </p:clrMapOvr>
  <p:transition spd="slow"/>
  <p:hf sldNum="0" hdr="0" ftr="0" dt="0"/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D85A9-485E-4CA0-84B8-3BA88854228B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7FF2CF-87A6-41C3-8B50-5E148A97CEFD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850047854"/>
      </p:ext>
    </p:extLst>
  </p:cSld>
  <p:clrMapOvr>
    <a:masterClrMapping/>
  </p:clrMapOvr>
  <p:transition spd="slow"/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5C674F-F9C9-4884-B1DB-DA54946724A1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B339FF-3E04-40CC-A58E-9E90A9CA3C25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024378850"/>
      </p:ext>
    </p:extLst>
  </p:cSld>
  <p:clrMapOvr>
    <a:masterClrMapping/>
  </p:clrMapOvr>
  <p:transition spd="slow"/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5116FE-59CC-481D-8B0B-A5876CC40E8E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723118-04D3-44CA-9623-4FAB16471D8F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022964019"/>
      </p:ext>
    </p:extLst>
  </p:cSld>
  <p:clrMapOvr>
    <a:masterClrMapping/>
  </p:clrMapOvr>
  <p:transition spd="slow"/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37837D-F013-456C-992B-D4690734F45B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8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9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22FE02-CC90-45E7-8F3F-248ADAFA0E1B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011489130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ru-RU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1A27F3-893A-492A-96DE-6C46246275BC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8E3CA1-5404-472F-8F08-1535772539AB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268779528"/>
      </p:ext>
    </p:extLst>
  </p:cSld>
  <p:clrMapOvr>
    <a:masterClrMapping/>
  </p:clrMapOvr>
  <p:transition spd="slow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lang="ru-RU" sz="2000" b="1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D90159-5DC9-463E-90EE-7256552B7443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2CF044-9FEE-46BC-B619-C17DA823DD74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290988545"/>
      </p:ext>
    </p:extLst>
  </p:cSld>
  <p:clrMapOvr>
    <a:masterClrMapping/>
  </p:clrMapOvr>
  <p:transition spd="slow"/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3AE6C0-3763-42B3-8F93-422D053C0E8B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4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DE9ED7-A348-4F01-B50A-A26AE12D5ED9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975645000"/>
      </p:ext>
    </p:extLst>
  </p:cSld>
  <p:clrMapOvr>
    <a:masterClrMapping/>
  </p:clrMapOvr>
  <p:transition spd="slow"/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3B6667-E49A-494F-AF51-B7992F4B2798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3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10CB9B-2419-4825-89DD-F3982D102791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383649801"/>
      </p:ext>
    </p:extLst>
  </p:cSld>
  <p:clrMapOvr>
    <a:masterClrMapping/>
  </p:clrMapOvr>
  <p:transition spd="slow"/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755534-326A-44C0-B805-7406763FD5D5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D021A-B5B3-44C1-8482-9E274ECEBB4F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575832232"/>
      </p:ext>
    </p:extLst>
  </p:cSld>
  <p:clrMapOvr>
    <a:masterClrMapping/>
  </p:clrMapOvr>
  <p:transition spd="slow"/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1CF966-047E-4DFA-9E3E-18399A0AACC9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558781-7205-470F-87A5-96C51A20A68E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116929291"/>
      </p:ext>
    </p:extLst>
  </p:cSld>
  <p:clrMapOvr>
    <a:masterClrMapping/>
  </p:clrMapOvr>
  <p:transition spd="slow"/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5A6F7F-F6E9-44E0-BB9C-CC69B43B59B8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447297-D338-467B-9B09-074F2DC19B2D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501090656"/>
      </p:ext>
    </p:extLst>
  </p:cSld>
  <p:clrMapOvr>
    <a:masterClrMapping/>
  </p:clrMapOvr>
  <p:transition spd="slow"/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2343B0-56A6-4470-B0DF-1D2D17E0EF44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2F6D05-5F23-4ECE-A03C-233F479782DA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55663490"/>
      </p:ext>
    </p:extLst>
  </p:cSld>
  <p:clrMapOvr>
    <a:masterClrMapping/>
  </p:clrMapOvr>
  <p:transition spd="slow"/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 txBox="1">
            <a:spLocks noGrp="1"/>
          </p:cNvSpPr>
          <p:nvPr>
            <p:ph/>
          </p:nvPr>
        </p:nvSpPr>
        <p:spPr>
          <a:xfrm>
            <a:off x="457200" y="274640"/>
            <a:ext cx="8229600" cy="585152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009675-3C4E-47A0-9D21-FFBE16F7F7BF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4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B5BC94-6FCE-4E2C-A904-CB9F77D73AB2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538885249"/>
      </p:ext>
    </p:extLst>
  </p:cSld>
  <p:clrMapOvr>
    <a:masterClrMapping/>
  </p:clrMapOvr>
  <p:transition spd="slow"/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 txBox="1">
            <a:spLocks noGrp="1"/>
          </p:cNvSpPr>
          <p:nvPr>
            <p:ph type="chart" idx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 noProof="0" smtClean="0"/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D8C645-201F-48D1-9200-7E47F124D41E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996B90-7571-46C1-8B08-1B33C3F989D8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901648498"/>
      </p:ext>
    </p:extLst>
  </p:cSld>
  <p:clrMapOvr>
    <a:masterClrMapping/>
  </p:clrMapOvr>
  <p:transition spd="slow"/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218599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 txBox="1">
            <a:spLocks noGrp="1"/>
          </p:cNvSpPr>
          <p:nvPr>
            <p:ph idx="3"/>
          </p:nvPr>
        </p:nvSpPr>
        <p:spPr>
          <a:xfrm>
            <a:off x="4648196" y="3938585"/>
            <a:ext cx="4038603" cy="218757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D0E90B-7630-45E9-8EB7-7C89FD71EAEB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7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8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6E3925-B6FA-4B20-9330-F69CA2274E75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13950037"/>
      </p:ext>
    </p:extLst>
  </p:cSld>
  <p:clrMapOvr>
    <a:masterClrMapping/>
  </p:clrMapOvr>
  <p:transition spd="slow"/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15D535-066E-471E-A541-2864263A6652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35988C-A9A3-4CB9-BE0C-7E39293D6C3E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590142840"/>
      </p:ext>
    </p:extLst>
  </p:cSld>
  <p:clrMapOvr>
    <a:masterClrMapping/>
  </p:clrMapOvr>
  <p:transition spd="slow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ru-RU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EFF2FD-B96F-4570-8AD4-9B648827866B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9D5C13-ABEE-4881-A445-A516A4C2AFDB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565170291"/>
      </p:ext>
    </p:extLst>
  </p:cSld>
  <p:clrMapOvr>
    <a:masterClrMapping/>
  </p:clrMapOvr>
  <p:transition spd="slow"/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Рисунок SmartArt 2"/>
          <p:cNvSpPr txBox="1">
            <a:spLocks noGrp="1"/>
          </p:cNvSpPr>
          <p:nvPr>
            <p:ph type="dgm" idx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 noProof="0" smtClean="0"/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BBFF4F-C6F1-4C0F-A256-3374068CB331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4DC92-7A6C-47A6-ABD4-C2C06BB02A92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12791599"/>
      </p:ext>
    </p:extLst>
  </p:cSld>
  <p:clrMapOvr>
    <a:masterClrMapping/>
  </p:clrMapOvr>
  <p:transition spd="slow"/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 txBox="1">
            <a:spLocks noGrp="1"/>
          </p:cNvSpPr>
          <p:nvPr>
            <p:ph type="tbl" idx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 noProof="0" smtClean="0"/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36B149-C16A-46E1-BCF1-9CF419BD2095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744BAE-E935-43B8-AB04-454C417FA722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640327350"/>
      </p:ext>
    </p:extLst>
  </p:cSld>
  <p:clrMapOvr>
    <a:masterClrMapping/>
  </p:clrMapOvr>
  <p:transition spd="slow"/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D3205E-A15A-4630-AE71-9C8D69664339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E3F845-7BBD-49A3-A84B-7BC0E4F05962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49909407"/>
      </p:ext>
    </p:extLst>
  </p:cSld>
  <p:clrMapOvr>
    <a:masterClrMapping/>
  </p:clrMapOvr>
  <p:transition spd="slow"/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57AE55-2A7B-483C-8778-2333C436B7EB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5611DC-46D2-46F6-A1D2-C0514DC83CC8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4109976768"/>
      </p:ext>
    </p:extLst>
  </p:cSld>
  <p:clrMapOvr>
    <a:masterClrMapping/>
  </p:clrMapOvr>
  <p:transition spd="slow"/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E89582-3835-42BD-ACD0-563D16C095BA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5DD68F-9C26-4DB0-AF41-C0C4F78509F1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626585156"/>
      </p:ext>
    </p:extLst>
  </p:cSld>
  <p:clrMapOvr>
    <a:masterClrMapping/>
  </p:clrMapOvr>
  <p:transition spd="slow"/>
  <p:hf sldNum="0" hdr="0" ftr="0" dt="0"/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06D38C-3FB9-4E39-9C33-3B236D60FAC1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35C0D2-E353-4441-AE19-5E7BEC740197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849109155"/>
      </p:ext>
    </p:extLst>
  </p:cSld>
  <p:clrMapOvr>
    <a:masterClrMapping/>
  </p:clrMapOvr>
  <p:transition spd="slow"/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ADEE0E-F4A0-4009-83EE-C5FAA493F08C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3DA1F-3EF9-4124-B209-74B90F76934A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194514798"/>
      </p:ext>
    </p:extLst>
  </p:cSld>
  <p:clrMapOvr>
    <a:masterClrMapping/>
  </p:clrMapOvr>
  <p:transition spd="slow"/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81872E-8E27-4A92-8B46-5AFE043FD726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8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9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F66ABA-585C-42E6-9AF6-C9B420C58092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625622717"/>
      </p:ext>
    </p:extLst>
  </p:cSld>
  <p:clrMapOvr>
    <a:masterClrMapping/>
  </p:clrMapOvr>
  <p:transition spd="slow"/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EB2368-E938-44EC-BE04-3D8D4560DB0E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4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72F85F-1FA4-4353-95CB-0C141532A921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404243883"/>
      </p:ext>
    </p:extLst>
  </p:cSld>
  <p:clrMapOvr>
    <a:masterClrMapping/>
  </p:clrMapOvr>
  <p:transition spd="slow"/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6E75B6-A6E7-4F4C-848F-49B2E4AA0F51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3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5AA20E-273D-4E0A-9F94-C162D56D7733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539844062"/>
      </p:ext>
    </p:extLst>
  </p:cSld>
  <p:clrMapOvr>
    <a:masterClrMapping/>
  </p:clrMapOvr>
  <p:transition spd="slow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 lang="ru-RU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340490-AAEE-4540-9C91-625CA5B4A7AF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B3A2AE-8E09-4CAD-92E3-265F55572CAA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491288116"/>
      </p:ext>
    </p:extLst>
  </p:cSld>
  <p:clrMapOvr>
    <a:masterClrMapping/>
  </p:clrMapOvr>
  <p:transition spd="slow"/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51971C-168D-4805-8B6B-982C592DEFB7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D958BD-85A2-4B33-BB5D-ACB0A8607D7B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039774180"/>
      </p:ext>
    </p:extLst>
  </p:cSld>
  <p:clrMapOvr>
    <a:masterClrMapping/>
  </p:clrMapOvr>
  <p:transition spd="slow"/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30303F-5C29-4E6D-B64F-C16740881628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81684A-48CA-4845-90CE-0968AE558F3C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966889655"/>
      </p:ext>
    </p:extLst>
  </p:cSld>
  <p:clrMapOvr>
    <a:masterClrMapping/>
  </p:clrMapOvr>
  <p:transition spd="slow"/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9AE08B-7EDF-418D-9F88-936F8958472B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F95EF0-B849-4018-8715-896C4D438F78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728371616"/>
      </p:ext>
    </p:extLst>
  </p:cSld>
  <p:clrMapOvr>
    <a:masterClrMapping/>
  </p:clrMapOvr>
  <p:transition spd="slow"/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9DFBB6-F819-46B5-BAE7-8093DFF660B3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C61C69-244D-46AD-92C1-A250361A82D0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496603511"/>
      </p:ext>
    </p:extLst>
  </p:cSld>
  <p:clrMapOvr>
    <a:masterClrMapping/>
  </p:clrMapOvr>
  <p:transition spd="slow"/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 txBox="1">
            <a:spLocks noGrp="1"/>
          </p:cNvSpPr>
          <p:nvPr>
            <p:ph/>
          </p:nvPr>
        </p:nvSpPr>
        <p:spPr>
          <a:xfrm>
            <a:off x="457200" y="274640"/>
            <a:ext cx="8229600" cy="585152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0E101E-6298-46CB-8F7C-C19E7129887E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4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D90376-2DB4-4B7E-AC05-BBFA4237B5D2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010289560"/>
      </p:ext>
    </p:extLst>
  </p:cSld>
  <p:clrMapOvr>
    <a:masterClrMapping/>
  </p:clrMapOvr>
  <p:transition spd="slow"/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 txBox="1">
            <a:spLocks noGrp="1"/>
          </p:cNvSpPr>
          <p:nvPr>
            <p:ph type="chart" idx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 noProof="0" smtClean="0"/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B58154-0751-4D6F-B2E6-BE8EF3A5B6CA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F49CB1-3B69-41AD-99AF-A25B15550425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440341928"/>
      </p:ext>
    </p:extLst>
  </p:cSld>
  <p:clrMapOvr>
    <a:masterClrMapping/>
  </p:clrMapOvr>
  <p:transition spd="slow"/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218599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 txBox="1">
            <a:spLocks noGrp="1"/>
          </p:cNvSpPr>
          <p:nvPr>
            <p:ph idx="3"/>
          </p:nvPr>
        </p:nvSpPr>
        <p:spPr>
          <a:xfrm>
            <a:off x="4648196" y="3938585"/>
            <a:ext cx="4038603" cy="218757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F7A47F-AD58-4147-9110-60846ED94E6A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7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8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F5235A-918F-48C2-84B1-B77AA51B3262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551516144"/>
      </p:ext>
    </p:extLst>
  </p:cSld>
  <p:clrMapOvr>
    <a:masterClrMapping/>
  </p:clrMapOvr>
  <p:transition spd="slow"/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53D190-E7A5-45D1-9393-FEFEB851F288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A59436-F992-4799-A75C-D77EF663E3B9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389835586"/>
      </p:ext>
    </p:extLst>
  </p:cSld>
  <p:clrMapOvr>
    <a:masterClrMapping/>
  </p:clrMapOvr>
  <p:transition spd="slow"/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Рисунок SmartArt 2"/>
          <p:cNvSpPr txBox="1">
            <a:spLocks noGrp="1"/>
          </p:cNvSpPr>
          <p:nvPr>
            <p:ph type="dgm" idx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 noProof="0" smtClean="0"/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271AC9-029F-438A-9127-3D97F1BC003F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8938F1-4E2F-49B7-A327-0162BFB356CC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130613839"/>
      </p:ext>
    </p:extLst>
  </p:cSld>
  <p:clrMapOvr>
    <a:masterClrMapping/>
  </p:clrMapOvr>
  <p:transition spd="slow"/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 txBox="1">
            <a:spLocks noGrp="1"/>
          </p:cNvSpPr>
          <p:nvPr>
            <p:ph type="tbl" idx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 noProof="0" smtClean="0"/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C9DC6C-9024-49F2-8E4E-F4A96F0B27D0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E10622-7827-4D18-B344-85B3529F0546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329715192"/>
      </p:ext>
    </p:extLst>
  </p:cSld>
  <p:clrMapOvr>
    <a:masterClrMapping/>
  </p:clrMapOvr>
  <p:transition spd="slow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ctrTitle"/>
          </p:nvPr>
        </p:nvSpPr>
        <p:spPr/>
        <p:txBody>
          <a:bodyPr/>
          <a:lstStyle>
            <a:lvl1pPr>
              <a:defRPr lang="ru-RU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012EA0-54FA-4FE9-A70B-16A2368064BA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8D0B9A-6459-4048-9E38-CC9DD949E8EB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502128723"/>
      </p:ext>
    </p:extLst>
  </p:cSld>
  <p:clrMapOvr>
    <a:masterClrMapping/>
  </p:clrMapOvr>
  <p:transition spd="slow"/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828B26-ACCF-4AF5-B5A8-D1D4AA470DD8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EC76C5-5335-4110-B21F-A83C21689B36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109356134"/>
      </p:ext>
    </p:extLst>
  </p:cSld>
  <p:clrMapOvr>
    <a:masterClrMapping/>
  </p:clrMapOvr>
  <p:transition spd="slow"/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ECCED091-E075-4EC2-8C4C-F95CD145EC49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F68DBAC2-C11A-4830-9D07-163AE193B548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1556638"/>
      </p:ext>
    </p:extLst>
  </p:cSld>
  <p:clrMapOvr>
    <a:masterClrMapping/>
  </p:clrMapOvr>
  <p:transition spd="slow"/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329BE31B-0128-4E13-B28F-86C848386245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F62873EA-69DF-4440-9AD2-D2E81CCC0D44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458620992"/>
      </p:ext>
    </p:extLst>
  </p:cSld>
  <p:clrMapOvr>
    <a:masterClrMapping/>
  </p:clrMapOvr>
  <p:transition spd="slow"/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6928959F-BB67-4CA2-B1F7-BBD7F84609E4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16ABB611-729F-469D-BF76-CA59CC119FDA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875503366"/>
      </p:ext>
    </p:extLst>
  </p:cSld>
  <p:clrMapOvr>
    <a:masterClrMapping/>
  </p:clrMapOvr>
  <p:transition spd="slow"/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752909AE-A3E5-43C0-A99A-D4DDB706AC78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937F0ABC-CA7F-49DA-AA66-0460DE473152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358447237"/>
      </p:ext>
    </p:extLst>
  </p:cSld>
  <p:clrMapOvr>
    <a:masterClrMapping/>
  </p:clrMapOvr>
  <p:transition spd="slow"/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01F6A9AC-C885-4FA7-B47A-F695F4D3AB87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8" name="Нижний колонтитул 7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9" name="Номер слайда 8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765E89F7-0AF5-4366-8735-83CC48EB3CB7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621612366"/>
      </p:ext>
    </p:extLst>
  </p:cSld>
  <p:clrMapOvr>
    <a:masterClrMapping/>
  </p:clrMapOvr>
  <p:transition spd="slow"/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9C8E33B7-265A-4AAD-A35C-5040793DED1B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4" name="Нижний колонтитул 3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Номер слайда 4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73BE3C20-3ECD-4016-907B-2E3C43418F12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279832330"/>
      </p:ext>
    </p:extLst>
  </p:cSld>
  <p:clrMapOvr>
    <a:masterClrMapping/>
  </p:clrMapOvr>
  <p:transition spd="slow"/>
  <p:hf sldNum="0" hdr="0" ftr="0" dt="0"/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D15ABEB8-097C-4F7D-BAD6-FE28854989D4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3" name="Нижний колонтитул 2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Номер слайда 3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0FB5F0C6-2474-4409-A9EC-6724C2165165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24971813"/>
      </p:ext>
    </p:extLst>
  </p:cSld>
  <p:clrMapOvr>
    <a:masterClrMapping/>
  </p:clrMapOvr>
  <p:transition spd="slow"/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16140012-AF0D-4C43-9B1F-EEDEB78551BD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CC7EBA2A-1C26-4758-BBDC-7BD50EACB060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030691609"/>
      </p:ext>
    </p:extLst>
  </p:cSld>
  <p:clrMapOvr>
    <a:masterClrMapping/>
  </p:clrMapOvr>
  <p:transition spd="slow"/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897634EB-42A3-45BD-972B-5BEEA5817D81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A51A9656-8E39-4BE4-AB0D-CD53896FFE11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493611417"/>
      </p:ext>
    </p:extLst>
  </p:cSld>
  <p:clrMapOvr>
    <a:masterClrMapping/>
  </p:clrMapOvr>
  <p:transition spd="slow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ru-RU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6B00E4-69A5-4FD3-A178-59F53BD6707B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90534-81FE-40F8-BA7B-243CF2A75C5C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70375165"/>
      </p:ext>
    </p:extLst>
  </p:cSld>
  <p:clrMapOvr>
    <a:masterClrMapping/>
  </p:clrMapOvr>
  <p:transition spd="slow"/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0D09F28B-2063-49B5-828B-1D921B91D329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0B05BBEF-62C0-4252-AEE7-D76E191585CD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405531742"/>
      </p:ext>
    </p:extLst>
  </p:cSld>
  <p:clrMapOvr>
    <a:masterClrMapping/>
  </p:clrMapOvr>
  <p:transition spd="slow"/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01F84426-825F-4A4D-9E9D-4C05D6441796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9D1CFBA6-52AA-4B73-9DF7-5EC646BA7C60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27672458"/>
      </p:ext>
    </p:extLst>
  </p:cSld>
  <p:clrMapOvr>
    <a:masterClrMapping/>
  </p:clrMapOvr>
  <p:transition spd="slow"/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704D799E-7A2A-43B3-8D2E-EC331226AB7E}" type="datetime1">
              <a:rPr lang="en-US"/>
              <a:pPr>
                <a:defRPr/>
              </a:pPr>
              <a:t>1/23/2015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6E2F5BBB-0CDD-4F36-909F-79EC67FAE2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65857090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40B72CE9-D2C3-4371-AD74-BBFC2A310AEE}" type="datetime1">
              <a:rPr lang="en-US"/>
              <a:pPr>
                <a:defRPr/>
              </a:pPr>
              <a:t>1/23/2015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25951F19-09EC-4B95-B069-88514668BF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95579765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E463B5BA-52E3-421F-A2FE-087972E82D08}" type="datetime1">
              <a:rPr lang="en-US"/>
              <a:pPr>
                <a:defRPr/>
              </a:pPr>
              <a:t>1/23/2015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7B8C1A5A-ACA3-49B0-995C-9374820A7C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52391484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4A8692D6-55D7-4F74-94AC-9688EB35228A}" type="datetime1">
              <a:rPr lang="en-US"/>
              <a:pPr>
                <a:defRPr/>
              </a:pPr>
              <a:t>1/23/2015</a:t>
            </a:fld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2344DC86-6167-4A1B-B074-2A682A32D1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58781737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88618BD5-1815-4A1A-8609-3A195F520A22}" type="datetime1">
              <a:rPr lang="en-US"/>
              <a:pPr>
                <a:defRPr/>
              </a:pPr>
              <a:t>1/23/2015</a:t>
            </a:fld>
            <a:endParaRPr lang="en-US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33C2F29A-5A0E-4259-A8D6-E9694A1338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56980506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72F5A474-4A7F-4226-B343-CF907A81D35A}" type="datetime1">
              <a:rPr lang="en-US"/>
              <a:pPr>
                <a:defRPr/>
              </a:pPr>
              <a:t>1/23/2015</a:t>
            </a:fld>
            <a:endParaRPr lang="en-US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78DFFF47-5678-4E9D-8E5F-32ECE14B85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81243070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CD4D1EB8-6A4A-4967-9C9E-78EFF30E5B62}" type="datetime1">
              <a:rPr lang="en-US"/>
              <a:pPr>
                <a:defRPr/>
              </a:pPr>
              <a:t>1/23/2015</a:t>
            </a:fld>
            <a:endParaRPr lang="en-US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69EBDD02-B991-4F9F-ADD7-8BD5890F11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23294082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DA77AF12-1ADC-40C6-B148-CC5BC26393BC}" type="datetime1">
              <a:rPr lang="en-US"/>
              <a:pPr>
                <a:defRPr/>
              </a:pPr>
              <a:t>1/23/2015</a:t>
            </a:fld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90446225-504B-4F25-9380-BD9E6E1370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433354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Ctr="0"/>
          <a:lstStyle>
            <a:lvl1pPr algn="l">
              <a:defRPr lang="ru-RU" sz="4000" b="1" cap="all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2DF9D4-0402-457F-8D56-DF341511BBDD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AE45FF-802D-4097-9BF9-49DA81D07D47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186752139"/>
      </p:ext>
    </p:extLst>
  </p:cSld>
  <p:clrMapOvr>
    <a:masterClrMapping/>
  </p:clrMapOvr>
  <p:transition spd="slow"/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9AB9A6A4-EAA0-4D1D-9AD6-DC40E2C97926}" type="datetime1">
              <a:rPr lang="en-US"/>
              <a:pPr>
                <a:defRPr/>
              </a:pPr>
              <a:t>1/23/2015</a:t>
            </a:fld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0CC153F1-0205-451F-8CCB-B030A2906D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01254224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83742A16-BF83-4C0B-AF60-EF6B0CC167C8}" type="datetime1">
              <a:rPr lang="en-US"/>
              <a:pPr>
                <a:defRPr/>
              </a:pPr>
              <a:t>1/23/2015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B3A1A132-66E0-4BBC-B99D-5481A66FA3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60609249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476E1E15-1746-4A61-8FF6-B1EF616BE4BC}" type="datetime1">
              <a:rPr lang="en-US"/>
              <a:pPr>
                <a:defRPr/>
              </a:pPr>
              <a:t>1/23/2015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BA1056CD-43E2-4924-A2A5-F5038075D3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36111471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4D685B2F-36D5-4C95-885B-C88A96E7F6CA}" type="datetime1">
              <a:rPr lang="en-US"/>
              <a:pPr>
                <a:defRPr/>
              </a:pPr>
              <a:t>1/23/2015</a:t>
            </a:fld>
            <a:endParaRPr lang="en-US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8ED5D580-25C8-4523-A123-5B557EBF06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93562862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0563E5C6-5DA1-49F9-81DF-62604C91F2F1}" type="datetime1">
              <a:rPr lang="en-US"/>
              <a:pPr>
                <a:defRPr/>
              </a:pPr>
              <a:t>1/23/2015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E25C5DA3-D25D-416B-97C7-9BC5C8C7DF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46491726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4D5F1B58-3FF1-4406-94BC-B1DD38640F86}" type="datetime1">
              <a:rPr lang="en-US"/>
              <a:pPr>
                <a:defRPr/>
              </a:pPr>
              <a:t>1/23/2015</a:t>
            </a:fld>
            <a:endParaRPr lang="en-US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A72D8354-EF8F-4EE8-8967-5E1DE76FEB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91829841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8B2BCBD1-4DB8-4F5C-B05B-423F3C5E45D7}" type="datetime1">
              <a:rPr lang="en-US"/>
              <a:pPr>
                <a:defRPr/>
              </a:pPr>
              <a:t>1/23/2015</a:t>
            </a:fld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85EF1849-416D-445A-BB7F-EC66F4F1BA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41116543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8CC2F0B4-273F-465C-8355-B60C2E6BF28B}" type="datetime1">
              <a:rPr lang="en-US"/>
              <a:pPr>
                <a:defRPr/>
              </a:pPr>
              <a:t>1/23/2015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2CBB5F8C-41BE-4C41-BE70-B67181F000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39538083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0D72B3EA-D2BA-44B8-A14A-DCD213A1DA65}" type="datetime1">
              <a:rPr lang="en-US"/>
              <a:pPr>
                <a:defRPr/>
              </a:pPr>
              <a:t>1/23/2015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F2029ED1-310B-4388-8DF8-314E4246BC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86907965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779B8298-32CA-4A74-A845-5F047C828988}" type="datetime1">
              <a:rPr lang="en-US"/>
              <a:pPr>
                <a:defRPr/>
              </a:pPr>
              <a:t>1/23/2015</a:t>
            </a:fld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B7D37F3F-9BA0-4345-AB44-491D56835B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283432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ru-RU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 txBox="1">
            <a:spLocks noGrp="1"/>
          </p:cNvSpPr>
          <p:nvPr>
            <p:ph idx="1"/>
          </p:nvPr>
        </p:nvSpPr>
        <p:spPr>
          <a:xfrm>
            <a:off x="457200" y="1604964"/>
            <a:ext cx="4038603" cy="4525959"/>
          </a:xfrm>
        </p:spPr>
        <p:txBody>
          <a:bodyPr/>
          <a:lstStyle>
            <a:lvl1pPr>
              <a:defRPr sz="2800"/>
            </a:lvl1pPr>
            <a:lvl2pPr>
              <a:defRPr/>
            </a:lvl2pPr>
            <a:lvl3pPr>
              <a:defRPr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 txBox="1">
            <a:spLocks noGrp="1"/>
          </p:cNvSpPr>
          <p:nvPr>
            <p:ph idx="2"/>
          </p:nvPr>
        </p:nvSpPr>
        <p:spPr>
          <a:xfrm>
            <a:off x="4648196" y="1604964"/>
            <a:ext cx="4038603" cy="4525959"/>
          </a:xfrm>
        </p:spPr>
        <p:txBody>
          <a:bodyPr/>
          <a:lstStyle>
            <a:lvl1pPr>
              <a:defRPr sz="2800"/>
            </a:lvl1pPr>
            <a:lvl2pPr>
              <a:defRPr/>
            </a:lvl2pPr>
            <a:lvl3pPr>
              <a:defRPr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661759-CA82-4287-B418-D0CBC1887E25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3A68E4-13FB-4D35-8E20-40C30DB34EE0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78426609"/>
      </p:ext>
    </p:extLst>
  </p:cSld>
  <p:clrMapOvr>
    <a:masterClrMapping/>
  </p:clrMapOvr>
  <p:transition spd="slow"/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964B2579-825E-4D84-9713-6425ED25FBAA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227109C3-A584-4F51-AB9E-07E0244A86E5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652197917"/>
      </p:ext>
    </p:extLst>
  </p:cSld>
  <p:clrMapOvr>
    <a:masterClrMapping/>
  </p:clrMapOvr>
  <p:transition spd="slow"/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187E2D86-ABF8-435E-B0BC-6DBAB85503C9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E19B3D3E-7983-4F49-95B6-EEEF68D435C7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595694031"/>
      </p:ext>
    </p:extLst>
  </p:cSld>
  <p:clrMapOvr>
    <a:masterClrMapping/>
  </p:clrMapOvr>
  <p:transition spd="slow"/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8FB00F2B-182D-4CDC-8BAB-15A3F548D604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F46925BB-E81C-40CD-A92A-19CBF0DBA671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741248515"/>
      </p:ext>
    </p:extLst>
  </p:cSld>
  <p:clrMapOvr>
    <a:masterClrMapping/>
  </p:clrMapOvr>
  <p:transition spd="slow"/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0A310198-EA5D-4D21-A27B-FCA4241FA2CE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CB45856E-32DA-49D1-91FD-550912121732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022316343"/>
      </p:ext>
    </p:extLst>
  </p:cSld>
  <p:clrMapOvr>
    <a:masterClrMapping/>
  </p:clrMapOvr>
  <p:transition spd="slow"/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4C4A5794-B2AE-42B2-A070-BE2C1392113A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8" name="Нижний колонтитул 4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9" name="Номер слайда 5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5120B6AD-791A-4F58-B14C-3E6E11D9083D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767047288"/>
      </p:ext>
    </p:extLst>
  </p:cSld>
  <p:clrMapOvr>
    <a:masterClrMapping/>
  </p:clrMapOvr>
  <p:transition spd="slow"/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A6F11FE6-5CB5-4365-8196-086D9796C156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4" name="Нижний колонтитул 4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Номер слайда 5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22B98D16-9547-43FE-9733-BFAD16870A0A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58063138"/>
      </p:ext>
    </p:extLst>
  </p:cSld>
  <p:clrMapOvr>
    <a:masterClrMapping/>
  </p:clrMapOvr>
  <p:transition spd="slow"/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85C547A4-BDEB-4FD2-B6E1-C519EC8255F4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3" name="Нижний колонтитул 4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Номер слайда 5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FD165344-2E44-4386-A659-521CE0149507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947316210"/>
      </p:ext>
    </p:extLst>
  </p:cSld>
  <p:clrMapOvr>
    <a:masterClrMapping/>
  </p:clrMapOvr>
  <p:transition spd="slow"/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0EB455BE-B344-4200-A92F-05B4D85A0301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76B311B0-4E43-4B62-A478-7497CAE6D22F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4230082183"/>
      </p:ext>
    </p:extLst>
  </p:cSld>
  <p:clrMapOvr>
    <a:masterClrMapping/>
  </p:clrMapOvr>
  <p:transition spd="slow"/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ru-RU" noProof="0"/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51F21094-925C-4FD0-AE3D-BBFAFD3B8B8D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59C39923-E7B4-4F00-B2DE-B1307944576A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31225473"/>
      </p:ext>
    </p:extLst>
  </p:cSld>
  <p:clrMapOvr>
    <a:masterClrMapping/>
  </p:clrMapOvr>
  <p:transition spd="slow"/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9DC8E94A-0E97-4BC1-B1B1-E8F113F6C448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C6E8DD83-8AD9-444F-9122-F6499E57FF97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808415996"/>
      </p:ext>
    </p:extLst>
  </p:cSld>
  <p:clrMapOvr>
    <a:masterClrMapping/>
  </p:clrMapOvr>
  <p:transition spd="slow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 lang="ru-RU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B96BFC-24B1-4243-970F-C7FA15F3B7DC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8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9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D83446-EC4A-4E9D-98F4-65EB8D071071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817032376"/>
      </p:ext>
    </p:extLst>
  </p:cSld>
  <p:clrMapOvr>
    <a:masterClrMapping/>
  </p:clrMapOvr>
  <p:transition spd="slow"/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6C816E5B-0E0A-42DC-BFA2-50E425DEC2C5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A46D5552-7EBE-486E-8E7B-7A5E7D470299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304671922"/>
      </p:ext>
    </p:extLst>
  </p:cSld>
  <p:clrMapOvr>
    <a:masterClrMapping/>
  </p:clrMapOvr>
  <p:transition spd="slow"/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 txBox="1">
            <a:spLocks noGrp="1"/>
          </p:cNvSpPr>
          <p:nvPr>
            <p:ph/>
          </p:nvPr>
        </p:nvSpPr>
        <p:spPr>
          <a:xfrm>
            <a:off x="457200" y="274640"/>
            <a:ext cx="8229600" cy="585152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3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2AB0ED47-71EA-4D16-908B-15D44AC275EE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4" name="Нижний колонтитул 4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Номер слайда 5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8F063709-6533-492F-8650-A9865C1E756F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365948097"/>
      </p:ext>
    </p:extLst>
  </p:cSld>
  <p:clrMapOvr>
    <a:masterClrMapping/>
  </p:clrMapOvr>
  <p:transition spd="slow"/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 txBox="1">
            <a:spLocks noGrp="1"/>
          </p:cNvSpPr>
          <p:nvPr>
            <p:ph type="chart" idx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 noProof="0"/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2689E6DE-B8DB-4AD3-9A45-87BE185F5101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77ACA7B7-0484-4D73-B083-0DEC44B5E159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912109367"/>
      </p:ext>
    </p:extLst>
  </p:cSld>
  <p:clrMapOvr>
    <a:masterClrMapping/>
  </p:clrMapOvr>
  <p:transition spd="slow"/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218599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 txBox="1">
            <a:spLocks noGrp="1"/>
          </p:cNvSpPr>
          <p:nvPr>
            <p:ph idx="3"/>
          </p:nvPr>
        </p:nvSpPr>
        <p:spPr>
          <a:xfrm>
            <a:off x="4648196" y="3938585"/>
            <a:ext cx="4038603" cy="218757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Дата 3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CAD5EFF5-2E8A-4512-BB2A-07D2CDF7E5E4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7" name="Нижний колонтитул 4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8" name="Номер слайда 5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A2072646-F819-42E3-8493-D8E90FD23D28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191578127"/>
      </p:ext>
    </p:extLst>
  </p:cSld>
  <p:clrMapOvr>
    <a:masterClrMapping/>
  </p:clrMapOvr>
  <p:transition spd="slow"/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DF43B291-536B-4046-97B6-342852B14A12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A834E2CC-C7CB-4100-B757-DE2B01B9B783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228005690"/>
      </p:ext>
    </p:extLst>
  </p:cSld>
  <p:clrMapOvr>
    <a:masterClrMapping/>
  </p:clrMapOvr>
  <p:transition spd="slow"/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Рисунок SmartArt 2"/>
          <p:cNvSpPr txBox="1">
            <a:spLocks noGrp="1"/>
          </p:cNvSpPr>
          <p:nvPr>
            <p:ph type="dgm" idx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 noProof="0"/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3B9C31B3-74D9-492C-8237-8495D85B7721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64D802E9-CFC5-4166-8C2D-C28A287FF57C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930763188"/>
      </p:ext>
    </p:extLst>
  </p:cSld>
  <p:clrMapOvr>
    <a:masterClrMapping/>
  </p:clrMapOvr>
  <p:transition spd="slow"/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 txBox="1">
            <a:spLocks noGrp="1"/>
          </p:cNvSpPr>
          <p:nvPr>
            <p:ph type="tbl" idx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 noProof="0"/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97CF2970-7BC1-4772-A9A2-B4D63B648BDD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FE100012-E7D6-4AAE-AB7E-7EB4C0FAA736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752773518"/>
      </p:ext>
    </p:extLst>
  </p:cSld>
  <p:clrMapOvr>
    <a:masterClrMapping/>
  </p:clrMapOvr>
  <p:transition spd="slow"/>
  <p:hf sldNum="0" hdr="0" ftr="0" dt="0"/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F0D6E95E-76EC-427F-BE32-74B406110DAB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AEF7DF47-C838-494D-8574-79497360CB92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754877602"/>
      </p:ext>
    </p:extLst>
  </p:cSld>
  <p:clrMapOvr>
    <a:masterClrMapping/>
  </p:clrMapOvr>
  <p:transition spd="slow"/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4B5A0932-9BAF-45C4-9CD5-68178C55B923}" type="datetime1">
              <a:rPr lang="en-US"/>
              <a:pPr>
                <a:defRPr/>
              </a:pPr>
              <a:t>1/23/2015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5E42ED06-986E-4712-AB95-763BB0723D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96728543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25FC3E9E-16F5-43F9-B656-3AF15A4254BB}" type="datetime1">
              <a:rPr lang="en-US"/>
              <a:pPr>
                <a:defRPr/>
              </a:pPr>
              <a:t>1/23/2015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55B12445-0DC1-4E41-883C-E5D1F7328C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538912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ru-RU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AD7BAA-05B9-4528-AAD9-D5F42901E057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4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7AA4E1-781C-456C-A658-C7CF8DC3F173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546803150"/>
      </p:ext>
    </p:extLst>
  </p:cSld>
  <p:clrMapOvr>
    <a:masterClrMapping/>
  </p:clrMapOvr>
  <p:transition spd="slow"/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61E12994-B063-4566-B427-91EEED6E5C0F}" type="datetime1">
              <a:rPr lang="en-US"/>
              <a:pPr>
                <a:defRPr/>
              </a:pPr>
              <a:t>1/23/2015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26AB8B2D-AD35-416E-BAAC-4547AA962B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27472267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1799510A-B874-40E5-8DBC-B11FF5A26A09}" type="datetime1">
              <a:rPr lang="en-US"/>
              <a:pPr>
                <a:defRPr/>
              </a:pPr>
              <a:t>1/23/2015</a:t>
            </a:fld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5173D0C5-E415-4743-8D0C-BA8ACABD5B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65040631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56C877D2-F44C-480A-A7DD-5E10BAC3783D}" type="datetime1">
              <a:rPr lang="en-US"/>
              <a:pPr>
                <a:defRPr/>
              </a:pPr>
              <a:t>1/23/2015</a:t>
            </a:fld>
            <a:endParaRPr lang="en-US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4582DB6F-36EB-4268-805A-4FB0B3B2E5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40912121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6F3DD927-D138-44FD-BA3A-FDD26C02677B}" type="datetime1">
              <a:rPr lang="en-US"/>
              <a:pPr>
                <a:defRPr/>
              </a:pPr>
              <a:t>1/23/2015</a:t>
            </a:fld>
            <a:endParaRPr lang="en-US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E88A4E70-AF4E-46CD-B22B-7E187FEC60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18303113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9DD458BD-11E7-4D40-A71E-84303D870F2E}" type="datetime1">
              <a:rPr lang="en-US"/>
              <a:pPr>
                <a:defRPr/>
              </a:pPr>
              <a:t>1/23/2015</a:t>
            </a:fld>
            <a:endParaRPr lang="en-US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FF2B8C7C-3758-4BF6-8333-F235C21915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29763717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71A9BA63-B185-4319-839C-ECADCA7272A0}" type="datetime1">
              <a:rPr lang="en-US"/>
              <a:pPr>
                <a:defRPr/>
              </a:pPr>
              <a:t>1/23/2015</a:t>
            </a:fld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059BD055-EFB9-48B2-8737-3B3805F8AB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39185329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69E9B57E-3450-4613-888B-8FFEA2917443}" type="datetime1">
              <a:rPr lang="en-US"/>
              <a:pPr>
                <a:defRPr/>
              </a:pPr>
              <a:t>1/23/2015</a:t>
            </a:fld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69580B10-5684-4F9B-A8DD-AFC7B55041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81832661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11F3459E-1640-4E03-90A5-6E787F516F11}" type="datetime1">
              <a:rPr lang="en-US"/>
              <a:pPr>
                <a:defRPr/>
              </a:pPr>
              <a:t>1/23/2015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9CBF273B-4A14-4175-B0F9-5762F30400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0516642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238BB1CA-9600-4818-B220-032B82DF2A4E}" type="datetime1">
              <a:rPr lang="en-US"/>
              <a:pPr>
                <a:defRPr/>
              </a:pPr>
              <a:t>1/23/2015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4657E9F9-927C-40D3-A6AF-EDF73D9764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9183959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7D252B89-C323-4CF2-9EFD-EB5860DE0D99}" type="datetime1">
              <a:rPr lang="en-US"/>
              <a:pPr>
                <a:defRPr/>
              </a:pPr>
              <a:t>1/23/2015</a:t>
            </a:fld>
            <a:endParaRPr lang="en-US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BFAC284D-3612-43AA-8DC1-1B3742ADCD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1182985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475EA3-1A84-491E-99B6-92DBF8DB69B2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3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316B3D-2BCD-41AC-826F-80BBD8B4C403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4266885166"/>
      </p:ext>
    </p:extLst>
  </p:cSld>
  <p:clrMapOvr>
    <a:masterClrMapping/>
  </p:clrMapOvr>
  <p:transition spd="slow"/>
  <p:hf sldNum="0" hdr="0" ftr="0" dt="0"/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7125644F-5EC7-4C8E-9B48-A118A4AB4888}" type="datetime1">
              <a:rPr lang="en-US"/>
              <a:pPr>
                <a:defRPr/>
              </a:pPr>
              <a:t>1/23/2015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89AF9A6D-F209-4F33-8390-011C35C6D8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7516781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CD279BA0-64C5-4ADC-9C9B-748AE3720A10}" type="datetime1">
              <a:rPr lang="en-US"/>
              <a:pPr>
                <a:defRPr/>
              </a:pPr>
              <a:t>1/23/2015</a:t>
            </a:fld>
            <a:endParaRPr lang="en-US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B1B4962F-66D3-4FB9-A11A-28EF79DD0D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58469148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7588FBF7-5070-4112-A755-C79A90923FCD}" type="datetime1">
              <a:rPr lang="en-US"/>
              <a:pPr>
                <a:defRPr/>
              </a:pPr>
              <a:t>1/23/2015</a:t>
            </a:fld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22A56B0B-4F77-4D91-B0CD-71DC707523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73490587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9B57AAFC-C9EC-4A87-BFA3-3CCD951DF957}" type="datetime1">
              <a:rPr lang="en-US"/>
              <a:pPr>
                <a:defRPr/>
              </a:pPr>
              <a:t>1/23/2015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A1045AA4-91AC-4DEC-B9E4-42CB73374A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20243696"/>
      </p:ext>
    </p:extLst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92A21E45-7ACE-4480-B0CA-A6E6EC969CC4}" type="datetime1">
              <a:rPr lang="en-US"/>
              <a:pPr>
                <a:defRPr/>
              </a:pPr>
              <a:t>1/23/2015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FDA8DC57-B63D-4B29-8F39-7F30FCE379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17186255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93FE1E67-7D11-498A-ABA4-2CE741EE2233}" type="datetime1">
              <a:rPr lang="en-US"/>
              <a:pPr>
                <a:defRPr/>
              </a:pPr>
              <a:t>1/23/2015</a:t>
            </a:fld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1489E18C-FF62-4B5A-8CB6-D44C8B1ECC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18880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Ctr="0"/>
          <a:lstStyle>
            <a:lvl1pPr algn="l">
              <a:defRPr lang="ru-RU" sz="4000" b="1" cap="all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125D61-D120-450E-9B84-39875285F486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D13A4E-C849-4E01-9E8A-684207E5EFD1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165130350"/>
      </p:ext>
    </p:extLst>
  </p:cSld>
  <p:clrMapOvr>
    <a:masterClrMapping/>
  </p:clrMapOvr>
  <p:transition spd="slow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lang="ru-RU" sz="2000" b="1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 sz="2800"/>
            </a:lvl2pPr>
            <a:lvl3pPr>
              <a:defRPr sz="240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152A43-312C-4AC9-BA51-30E875D4A951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D904E6-23E4-4B86-9AB8-61A0888C25D8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347521351"/>
      </p:ext>
    </p:extLst>
  </p:cSld>
  <p:clrMapOvr>
    <a:masterClrMapping/>
  </p:clrMapOvr>
  <p:transition spd="slow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lang="ru-RU" sz="2000" b="1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A72CE2-74F3-4440-9E91-9053999E8116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75F458-05FD-45FF-90C5-F0F138D72734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482005376"/>
      </p:ext>
    </p:extLst>
  </p:cSld>
  <p:clrMapOvr>
    <a:masterClrMapping/>
  </p:clrMapOvr>
  <p:transition spd="slow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ru-RU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47F739-611B-4CFE-AD7F-EF780B6C5D90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B2D8B1-499A-47C6-9D4B-A102BDAD50F3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824669965"/>
      </p:ext>
    </p:extLst>
  </p:cSld>
  <p:clrMapOvr>
    <a:masterClrMapping/>
  </p:clrMapOvr>
  <p:transition spd="slow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 txBox="1">
            <a:spLocks noGrp="1"/>
          </p:cNvSpPr>
          <p:nvPr>
            <p:ph type="title" orient="vert"/>
          </p:nvPr>
        </p:nvSpPr>
        <p:spPr>
          <a:xfrm>
            <a:off x="6629400" y="1604964"/>
            <a:ext cx="2057400" cy="4525959"/>
          </a:xfrm>
        </p:spPr>
        <p:txBody>
          <a:bodyPr vert="eaVert"/>
          <a:lstStyle>
            <a:lvl1pPr>
              <a:defRPr lang="ru-RU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 txBox="1">
            <a:spLocks noGrp="1"/>
          </p:cNvSpPr>
          <p:nvPr>
            <p:ph type="body" orient="vert" idx="1"/>
          </p:nvPr>
        </p:nvSpPr>
        <p:spPr>
          <a:xfrm>
            <a:off x="457200" y="1604964"/>
            <a:ext cx="6019796" cy="452595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0A435D-F4E0-43CB-AA87-2A61AEE1279F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EDE25D-CF46-4F82-A7E1-18F51AA7970F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552735643"/>
      </p:ext>
    </p:extLst>
  </p:cSld>
  <p:clrMapOvr>
    <a:masterClrMapping/>
  </p:clrMapOvr>
  <p:transition spd="slow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 lang="ru-RU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lang="en-US"/>
            </a:lvl1pPr>
          </a:lstStyle>
          <a:p>
            <a:pPr>
              <a:defRPr/>
            </a:pPr>
            <a:fld id="{7577440E-83DE-4A12-879A-C31D1FAFF588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lang="en-US"/>
            </a:lvl1pPr>
          </a:lstStyle>
          <a:p>
            <a:pPr>
              <a:defRPr/>
            </a:pPr>
            <a:fld id="{97DF07CC-D694-4099-877B-0093495A3182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562888016"/>
      </p:ext>
    </p:extLst>
  </p:cSld>
  <p:clrMapOvr>
    <a:masterClrMapping/>
  </p:clrMapOvr>
  <p:transition spd="slow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 lang="ru-RU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2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68235A-4F05-47B2-A735-3DA00195624B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5" name="Нижний колонтитул 3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4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23D03A-F7CA-4ED5-9C8B-9ACE8701C957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96939376"/>
      </p:ext>
    </p:extLst>
  </p:cSld>
  <p:clrMapOvr>
    <a:masterClrMapping/>
  </p:clrMapOvr>
  <p:transition spd="slow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ru-RU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2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C0BCB2-78B3-4AFC-942B-D13A1788D63A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5" name="Нижний колонтитул 3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4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86C0ED-6D71-4133-BD6A-2F5CCCA3609C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193253498"/>
      </p:ext>
    </p:extLst>
  </p:cSld>
  <p:clrMapOvr>
    <a:masterClrMapping/>
  </p:clrMapOvr>
  <p:transition spd="slow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Ctr="0"/>
          <a:lstStyle>
            <a:lvl1pPr algn="l">
              <a:defRPr lang="ru-RU" sz="4000" b="1" cap="all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2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38C5FE-7F96-4DA3-BB90-A98277415C14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5" name="Нижний колонтитул 3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4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B3EB38-D9A0-4464-A755-565D4CA959CF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848059399"/>
      </p:ext>
    </p:extLst>
  </p:cSld>
  <p:clrMapOvr>
    <a:masterClrMapping/>
  </p:clrMapOvr>
  <p:transition spd="slow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ru-RU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 txBox="1">
            <a:spLocks noGrp="1"/>
          </p:cNvSpPr>
          <p:nvPr>
            <p:ph idx="1"/>
          </p:nvPr>
        </p:nvSpPr>
        <p:spPr>
          <a:xfrm>
            <a:off x="457200" y="1604964"/>
            <a:ext cx="4038603" cy="4525959"/>
          </a:xfrm>
        </p:spPr>
        <p:txBody>
          <a:bodyPr/>
          <a:lstStyle>
            <a:lvl1pPr>
              <a:defRPr sz="2800"/>
            </a:lvl1pPr>
            <a:lvl2pPr>
              <a:defRPr/>
            </a:lvl2pPr>
            <a:lvl3pPr>
              <a:defRPr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 txBox="1">
            <a:spLocks noGrp="1"/>
          </p:cNvSpPr>
          <p:nvPr>
            <p:ph idx="2"/>
          </p:nvPr>
        </p:nvSpPr>
        <p:spPr>
          <a:xfrm>
            <a:off x="4648196" y="1604964"/>
            <a:ext cx="4038603" cy="4525959"/>
          </a:xfrm>
        </p:spPr>
        <p:txBody>
          <a:bodyPr/>
          <a:lstStyle>
            <a:lvl1pPr>
              <a:defRPr sz="2800"/>
            </a:lvl1pPr>
            <a:lvl2pPr>
              <a:defRPr/>
            </a:lvl2pPr>
            <a:lvl3pPr>
              <a:defRPr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2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3A2856-6E49-4CD9-961A-C6B005441C4B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6" name="Нижний колонтитул 3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4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6D341F-1621-42B9-88A6-B6FE98928FDF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841233639"/>
      </p:ext>
    </p:extLst>
  </p:cSld>
  <p:clrMapOvr>
    <a:masterClrMapping/>
  </p:clrMapOvr>
  <p:transition spd="slow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ru-RU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2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75FF13-5D3C-45E1-B0DD-483A72214206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8" name="Нижний колонтитул 3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9" name="Номер слайда 4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3874E5-F7EA-4935-835F-CD81BB0835F8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541954856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ru-RU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 txBox="1">
            <a:spLocks noGrp="1"/>
          </p:cNvSpPr>
          <p:nvPr>
            <p:ph idx="1"/>
          </p:nvPr>
        </p:nvSpPr>
        <p:spPr>
          <a:xfrm>
            <a:off x="457200" y="1604964"/>
            <a:ext cx="4038603" cy="4525959"/>
          </a:xfrm>
        </p:spPr>
        <p:txBody>
          <a:bodyPr/>
          <a:lstStyle>
            <a:lvl1pPr>
              <a:defRPr sz="2800"/>
            </a:lvl1pPr>
            <a:lvl2pPr>
              <a:defRPr/>
            </a:lvl2pPr>
            <a:lvl3pPr>
              <a:defRPr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 txBox="1">
            <a:spLocks noGrp="1"/>
          </p:cNvSpPr>
          <p:nvPr>
            <p:ph idx="2"/>
          </p:nvPr>
        </p:nvSpPr>
        <p:spPr>
          <a:xfrm>
            <a:off x="4648196" y="1604964"/>
            <a:ext cx="4038603" cy="4525959"/>
          </a:xfrm>
        </p:spPr>
        <p:txBody>
          <a:bodyPr/>
          <a:lstStyle>
            <a:lvl1pPr>
              <a:defRPr sz="2800"/>
            </a:lvl1pPr>
            <a:lvl2pPr>
              <a:defRPr/>
            </a:lvl2pPr>
            <a:lvl3pPr>
              <a:defRPr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8B5D6-D05F-4154-9838-D11D0C840394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051001-FA5E-4837-8432-E3B5A3F0CE01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965583465"/>
      </p:ext>
    </p:extLst>
  </p:cSld>
  <p:clrMapOvr>
    <a:masterClrMapping/>
  </p:clrMapOvr>
  <p:transition spd="slow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ru-RU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7F76D2-A46C-4D4C-8A1A-314DFEB56723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4" name="Нижний колонтитул 3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Номер слайда 4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E37C06-EEF3-4FD6-9D6F-C9DA92360041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875832015"/>
      </p:ext>
    </p:extLst>
  </p:cSld>
  <p:clrMapOvr>
    <a:masterClrMapping/>
  </p:clrMapOvr>
  <p:transition spd="slow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AE4C03-1097-4138-B542-527DD8BA296F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3" name="Нижний колонтитул 3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Номер слайда 4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2D806D-2F0B-421F-97B1-367C37D4A54B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549666690"/>
      </p:ext>
    </p:extLst>
  </p:cSld>
  <p:clrMapOvr>
    <a:masterClrMapping/>
  </p:clrMapOvr>
  <p:transition spd="slow"/>
  <p:hf sldNum="0"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lang="ru-RU" sz="2000" b="1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 sz="2800"/>
            </a:lvl2pPr>
            <a:lvl3pPr>
              <a:defRPr sz="240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2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DCB6B0-ABA9-4B01-84B0-2FD5D6E9D0CB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6" name="Нижний колонтитул 3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4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81BBDC-6A4C-4844-AEAB-E6082F410B7C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748738189"/>
      </p:ext>
    </p:extLst>
  </p:cSld>
  <p:clrMapOvr>
    <a:masterClrMapping/>
  </p:clrMapOvr>
  <p:transition spd="slow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lang="ru-RU" sz="2000" b="1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2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FA4ACD-F5DB-4C3B-9BE9-28F1D660799D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6" name="Нижний колонтитул 3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4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EBDE37-669E-4C9A-8FB5-2A2014BC784E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4119996036"/>
      </p:ext>
    </p:extLst>
  </p:cSld>
  <p:clrMapOvr>
    <a:masterClrMapping/>
  </p:clrMapOvr>
  <p:transition spd="slow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ru-RU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2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3A2F52-74F2-4A20-A8B0-7155F29B3208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5" name="Нижний колонтитул 3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4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4ABEB9-1EE9-4199-811A-BECAA4D305D5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4248314202"/>
      </p:ext>
    </p:extLst>
  </p:cSld>
  <p:clrMapOvr>
    <a:masterClrMapping/>
  </p:clrMapOvr>
  <p:transition spd="slow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6283"/>
          </a:xfrm>
        </p:spPr>
        <p:txBody>
          <a:bodyPr vert="eaVert"/>
          <a:lstStyle>
            <a:lvl1pPr>
              <a:defRPr lang="ru-RU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6283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2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747319-26D2-4C4B-A8BA-D6847AD0AAF3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5" name="Нижний колонтитул 3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4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F6899D-377E-4288-B887-BCD53E405301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991024047"/>
      </p:ext>
    </p:extLst>
  </p:cSld>
  <p:clrMapOvr>
    <a:masterClrMapping/>
  </p:clrMapOvr>
  <p:transition spd="slow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 lang="ru-RU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F34027-A095-41BE-B107-4BFBBFB68226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C287F4-DBFE-41FF-A7AE-AAC0025AB56F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776772971"/>
      </p:ext>
    </p:extLst>
  </p:cSld>
  <p:clrMapOvr>
    <a:masterClrMapping/>
  </p:clrMapOvr>
  <p:transition spd="slow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ru-RU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19FEE1-E334-43C3-8068-A3F7699C5163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9AED5F-C8A5-420F-BBE5-113677CBE86B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221914974"/>
      </p:ext>
    </p:extLst>
  </p:cSld>
  <p:clrMapOvr>
    <a:masterClrMapping/>
  </p:clrMapOvr>
  <p:transition spd="slow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/>
          <a:lstStyle>
            <a:lvl1pPr>
              <a:defRPr lang="ru-RU" sz="4000" b="1" cap="all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30B8CD-E69D-4001-902D-B7FD2A80FFDC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7662E0-4798-4C9C-85E7-B94D0BD6342C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443002783"/>
      </p:ext>
    </p:extLst>
  </p:cSld>
  <p:clrMapOvr>
    <a:masterClrMapping/>
  </p:clrMapOvr>
  <p:transition spd="slow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ru-RU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 txBox="1">
            <a:spLocks noGrp="1"/>
          </p:cNvSpPr>
          <p:nvPr>
            <p:ph idx="1"/>
          </p:nvPr>
        </p:nvSpPr>
        <p:spPr>
          <a:xfrm>
            <a:off x="457200" y="1604964"/>
            <a:ext cx="4038603" cy="4525959"/>
          </a:xfrm>
        </p:spPr>
        <p:txBody>
          <a:bodyPr/>
          <a:lstStyle>
            <a:lvl1pPr>
              <a:defRPr sz="2800"/>
            </a:lvl1pPr>
            <a:lvl2pPr>
              <a:defRPr/>
            </a:lvl2pPr>
            <a:lvl3pPr>
              <a:defRPr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 txBox="1">
            <a:spLocks noGrp="1"/>
          </p:cNvSpPr>
          <p:nvPr>
            <p:ph idx="2"/>
          </p:nvPr>
        </p:nvSpPr>
        <p:spPr>
          <a:xfrm>
            <a:off x="4648196" y="1604964"/>
            <a:ext cx="4038603" cy="4525959"/>
          </a:xfrm>
        </p:spPr>
        <p:txBody>
          <a:bodyPr/>
          <a:lstStyle>
            <a:lvl1pPr>
              <a:defRPr sz="2800"/>
            </a:lvl1pPr>
            <a:lvl2pPr>
              <a:defRPr/>
            </a:lvl2pPr>
            <a:lvl3pPr>
              <a:defRPr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5964F3-E1D2-42E4-A9E5-8E854946B202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8814A6-D629-4682-A3E3-2F20CB290697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305259987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 lang="ru-RU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1C5A73-BFB0-4941-A4BF-076883836FB2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8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9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14837E-1215-4B6F-AB22-5D5039A4DD99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709773217"/>
      </p:ext>
    </p:extLst>
  </p:cSld>
  <p:clrMapOvr>
    <a:masterClrMapping/>
  </p:clrMapOvr>
  <p:transition spd="slow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 lang="ru-RU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2E04C9-4320-4534-B6E0-66D796954D47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8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9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7E0843-A987-4C61-954C-010025D92D50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699126413"/>
      </p:ext>
    </p:extLst>
  </p:cSld>
  <p:clrMapOvr>
    <a:masterClrMapping/>
  </p:clrMapOvr>
  <p:transition spd="slow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ru-RU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6B9A7A-12DE-440D-A6B7-796C7069E013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4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49A06F-40A4-49A5-A7D3-755CE4E595FC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021383512"/>
      </p:ext>
    </p:extLst>
  </p:cSld>
  <p:clrMapOvr>
    <a:masterClrMapping/>
  </p:clrMapOvr>
  <p:transition spd="slow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15B3A3-9C8A-4A5C-9DB3-20A8B25702DB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3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61EDEC-AEA2-4200-8B53-D1B3671ED367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60343491"/>
      </p:ext>
    </p:extLst>
  </p:cSld>
  <p:clrMapOvr>
    <a:masterClrMapping/>
  </p:clrMapOvr>
  <p:transition spd="slow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/>
          <a:lstStyle>
            <a:lvl1pPr>
              <a:defRPr lang="ru-RU" sz="2000" b="1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 sz="2800"/>
            </a:lvl2pPr>
            <a:lvl3pPr>
              <a:defRPr sz="240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A15BB5-5AC3-45A5-9A45-53F20A7A6EBA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E80A6D-5D9D-4154-A183-E93218ED61C6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71273222"/>
      </p:ext>
    </p:extLst>
  </p:cSld>
  <p:clrMapOvr>
    <a:masterClrMapping/>
  </p:clrMapOvr>
  <p:transition spd="slow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/>
          <a:lstStyle>
            <a:lvl1pPr>
              <a:defRPr lang="ru-RU" sz="2000" b="1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C8838A-CF5E-4504-BD22-670F51D8A724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250402-5C16-4472-92CA-464A2B59212B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82907273"/>
      </p:ext>
    </p:extLst>
  </p:cSld>
  <p:clrMapOvr>
    <a:masterClrMapping/>
  </p:clrMapOvr>
  <p:transition spd="slow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ru-RU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09158-11E4-4AAA-87A1-AA16A7199346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5D8BA8-D207-4C36-AADD-669A7A069E2A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1030977"/>
      </p:ext>
    </p:extLst>
  </p:cSld>
  <p:clrMapOvr>
    <a:masterClrMapping/>
  </p:clrMapOvr>
  <p:transition spd="slow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 txBox="1">
            <a:spLocks noGrp="1"/>
          </p:cNvSpPr>
          <p:nvPr>
            <p:ph type="title" orient="vert"/>
          </p:nvPr>
        </p:nvSpPr>
        <p:spPr>
          <a:xfrm>
            <a:off x="6629400" y="273048"/>
            <a:ext cx="2057400" cy="5857875"/>
          </a:xfrm>
        </p:spPr>
        <p:txBody>
          <a:bodyPr vert="eaVert"/>
          <a:lstStyle>
            <a:lvl1pPr>
              <a:defRPr lang="ru-RU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3048"/>
            <a:ext cx="6019796" cy="5857875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23239B-3875-404F-B1B1-EFE358A254EE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E87E3-133C-4BAC-B4E6-C1FD15B02CD2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227415150"/>
      </p:ext>
    </p:extLst>
  </p:cSld>
  <p:clrMapOvr>
    <a:masterClrMapping/>
  </p:clrMapOvr>
  <p:transition spd="slow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 lang="ru-RU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8A96F5-8318-4AE4-B386-80C748C287D1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89EE59-F50D-418C-B793-F4B81ADC6885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821600226"/>
      </p:ext>
    </p:extLst>
  </p:cSld>
  <p:clrMapOvr>
    <a:masterClrMapping/>
  </p:clrMapOvr>
  <p:transition spd="slow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ru-RU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523620-892B-48EF-8059-7C0B24C4EBA3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DC7F34-C38A-4119-A931-890C646BB289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734651086"/>
      </p:ext>
    </p:extLst>
  </p:cSld>
  <p:clrMapOvr>
    <a:masterClrMapping/>
  </p:clrMapOvr>
  <p:transition spd="slow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Ctr="0"/>
          <a:lstStyle>
            <a:lvl1pPr algn="l">
              <a:defRPr lang="ru-RU" sz="4000" b="1" cap="all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B2B6EE-5A6E-41E3-8388-4F20DCB20212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437636-393C-48E8-8F41-19E7072433A1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701679227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ru-RU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BC773D-ADBA-48E2-B0E9-0C690C85A331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4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75B8A8-9D7C-4B05-A3FE-53A52D2D3A62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823942026"/>
      </p:ext>
    </p:extLst>
  </p:cSld>
  <p:clrMapOvr>
    <a:masterClrMapping/>
  </p:clrMapOvr>
  <p:transition spd="slow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ru-RU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1943100" cy="4525959"/>
          </a:xfrm>
        </p:spPr>
        <p:txBody>
          <a:bodyPr/>
          <a:lstStyle>
            <a:lvl1pPr>
              <a:defRPr sz="2800"/>
            </a:lvl1pPr>
            <a:lvl2pPr>
              <a:defRPr/>
            </a:lvl2pPr>
            <a:lvl3pPr>
              <a:defRPr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 txBox="1">
            <a:spLocks noGrp="1"/>
          </p:cNvSpPr>
          <p:nvPr>
            <p:ph idx="2"/>
          </p:nvPr>
        </p:nvSpPr>
        <p:spPr>
          <a:xfrm>
            <a:off x="2552703" y="1600200"/>
            <a:ext cx="1943100" cy="4525959"/>
          </a:xfrm>
        </p:spPr>
        <p:txBody>
          <a:bodyPr/>
          <a:lstStyle>
            <a:lvl1pPr>
              <a:defRPr sz="2800"/>
            </a:lvl1pPr>
            <a:lvl2pPr>
              <a:defRPr/>
            </a:lvl2pPr>
            <a:lvl3pPr>
              <a:defRPr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72C722-48D3-4320-A85B-92BB4380C5F2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9F45F6-5E4C-4243-A428-F0A7A8692B8C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654125089"/>
      </p:ext>
    </p:extLst>
  </p:cSld>
  <p:clrMapOvr>
    <a:masterClrMapping/>
  </p:clrMapOvr>
  <p:transition spd="slow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ru-RU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D73ED6-EC06-4984-9718-D2BF619E528F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8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9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D967BD-41ED-4A0F-B00C-0939ADD979C2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731400708"/>
      </p:ext>
    </p:extLst>
  </p:cSld>
  <p:clrMapOvr>
    <a:masterClrMapping/>
  </p:clrMapOvr>
  <p:transition spd="slow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ru-RU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6D7E05-1E3A-4E41-9126-FCFB079E0FE9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4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31BFC0-A1A8-42C4-9601-051AE26CA3EE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668466761"/>
      </p:ext>
    </p:extLst>
  </p:cSld>
  <p:clrMapOvr>
    <a:masterClrMapping/>
  </p:clrMapOvr>
  <p:transition spd="slow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79C689-4179-406A-8254-B30ED785B72A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3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1E8212-E33E-415C-82B1-84722EA3EA65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537172514"/>
      </p:ext>
    </p:extLst>
  </p:cSld>
  <p:clrMapOvr>
    <a:masterClrMapping/>
  </p:clrMapOvr>
  <p:transition spd="slow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lang="ru-RU" sz="2000" b="1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 sz="2800"/>
            </a:lvl2pPr>
            <a:lvl3pPr>
              <a:defRPr sz="240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B77C35-8B91-4FF9-A0FE-901E353E0E83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4640CC-346F-4599-96ED-DE91C956B89E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08526158"/>
      </p:ext>
    </p:extLst>
  </p:cSld>
  <p:clrMapOvr>
    <a:masterClrMapping/>
  </p:clrMapOvr>
  <p:transition spd="slow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lang="ru-RU" sz="2000" b="1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C51EE2-A5A9-4CAF-B9BD-F41B2F36DB7A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C3C622-63C7-41AC-84DA-D4F995D78001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090409627"/>
      </p:ext>
    </p:extLst>
  </p:cSld>
  <p:clrMapOvr>
    <a:masterClrMapping/>
  </p:clrMapOvr>
  <p:transition spd="slow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ru-RU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5AD12B-C8F9-4DAB-A2EB-6F88ED478D52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F3EC1B-1BB4-4FF5-B484-48204A9A0556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611976761"/>
      </p:ext>
    </p:extLst>
  </p:cSld>
  <p:clrMapOvr>
    <a:masterClrMapping/>
  </p:clrMapOvr>
  <p:transition spd="slow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 lang="ru-RU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962CF1-B688-4157-9FE6-A1E41278BFD2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55CCBE-0F34-43B3-8832-7FD08898A834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940519697"/>
      </p:ext>
    </p:extLst>
  </p:cSld>
  <p:clrMapOvr>
    <a:masterClrMapping/>
  </p:clrMapOvr>
  <p:transition spd="slow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D6BDB2-0E47-4541-BB8E-7E17C3AB5674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1C9A53-5A5B-45E9-8F6F-6AF5F241F237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259410596"/>
      </p:ext>
    </p:extLst>
  </p:cSld>
  <p:clrMapOvr>
    <a:masterClrMapping/>
  </p:clrMapOvr>
  <p:transition spd="slow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C5724C-F311-4A7B-8F40-E0E34AD826C4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EE8F54-79A9-4AB6-B0A7-1E79812E030B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498408226"/>
      </p:ext>
    </p:extLst>
  </p:cSld>
  <p:clrMapOvr>
    <a:masterClrMapping/>
  </p:clrMapOvr>
  <p:transition spd="slow"/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8ED9CD-CFDC-4043-AFBC-FCC3BE019579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3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32EEB0-24D6-46CD-B9FF-0059E2B09A15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803603247"/>
      </p:ext>
    </p:extLst>
  </p:cSld>
  <p:clrMapOvr>
    <a:masterClrMapping/>
  </p:clrMapOvr>
  <p:transition spd="slow"/>
  <p:hf sldNum="0" hdr="0" ftr="0" dt="0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BB4BFA-D168-4BBB-9D0E-645BD6960016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8F8B9F-B5A7-47F6-AF9D-0E4515A8E076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241825011"/>
      </p:ext>
    </p:extLst>
  </p:cSld>
  <p:clrMapOvr>
    <a:masterClrMapping/>
  </p:clrMapOvr>
  <p:transition spd="slow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B903E3-AD19-47F2-A963-C65C45DB9F7C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760E04-388A-4906-81CA-A684A1E6E62E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4022344498"/>
      </p:ext>
    </p:extLst>
  </p:cSld>
  <p:clrMapOvr>
    <a:masterClrMapping/>
  </p:clrMapOvr>
  <p:transition spd="slow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B999B9-7E18-4C8F-B468-6A364D8604D9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8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9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E329EC-35E8-4CDD-9ABA-C023AFDAE822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494153185"/>
      </p:ext>
    </p:extLst>
  </p:cSld>
  <p:clrMapOvr>
    <a:masterClrMapping/>
  </p:clrMapOvr>
  <p:transition spd="slow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ECC7A5-9211-46A3-84DE-CB27ADE81B3F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4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F21139-2A49-41EF-88F8-E6F17899045E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608683995"/>
      </p:ext>
    </p:extLst>
  </p:cSld>
  <p:clrMapOvr>
    <a:masterClrMapping/>
  </p:clrMapOvr>
  <p:transition spd="slow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4592DB-F3F8-4300-A65A-DFFF0A2BEA52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3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88E639-138C-48AB-8A88-711146ACDCF9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013176501"/>
      </p:ext>
    </p:extLst>
  </p:cSld>
  <p:clrMapOvr>
    <a:masterClrMapping/>
  </p:clrMapOvr>
  <p:transition spd="slow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26ECC9-7B3F-4137-8BC8-6124954174A6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980ADF-1525-4F77-816D-934C23CBA940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384936254"/>
      </p:ext>
    </p:extLst>
  </p:cSld>
  <p:clrMapOvr>
    <a:masterClrMapping/>
  </p:clrMapOvr>
  <p:transition spd="slow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6FBDD-FA2D-4ADD-A89F-5A55D82FDA32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D5AB10-CEB2-47A1-B4C1-F31E83F55E0A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336039361"/>
      </p:ext>
    </p:extLst>
  </p:cSld>
  <p:clrMapOvr>
    <a:masterClrMapping/>
  </p:clrMapOvr>
  <p:transition spd="slow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4DEE4-2C3F-4539-B1AB-7965A09C46AE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83CE8A-171B-4D54-AA81-EFED9B2AB839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671248243"/>
      </p:ext>
    </p:extLst>
  </p:cSld>
  <p:clrMapOvr>
    <a:masterClrMapping/>
  </p:clrMapOvr>
  <p:transition spd="slow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611814-F170-488C-ACDB-1E0BBE7B6A5F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BCDFCA-4EA0-4955-B43B-C67C7E9752F6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390684283"/>
      </p:ext>
    </p:extLst>
  </p:cSld>
  <p:clrMapOvr>
    <a:masterClrMapping/>
  </p:clrMapOvr>
  <p:transition spd="slow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 txBox="1">
            <a:spLocks noGrp="1"/>
          </p:cNvSpPr>
          <p:nvPr>
            <p:ph/>
          </p:nvPr>
        </p:nvSpPr>
        <p:spPr>
          <a:xfrm>
            <a:off x="457200" y="274640"/>
            <a:ext cx="8229600" cy="585152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146176-99A0-44EB-9FD3-057EF7472958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4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F00513-76BF-4364-8FEE-7FAE0EDB2DCA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34048251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lang="ru-RU" sz="2000" b="1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 sz="2800"/>
            </a:lvl2pPr>
            <a:lvl3pPr>
              <a:defRPr sz="240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F36FA4-E41E-40FD-BA17-AB12577196B0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179A9D-9424-445E-A33C-080172F7E34F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609780401"/>
      </p:ext>
    </p:extLst>
  </p:cSld>
  <p:clrMapOvr>
    <a:masterClrMapping/>
  </p:clrMapOvr>
  <p:transition spd="slow"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 txBox="1">
            <a:spLocks noGrp="1"/>
          </p:cNvSpPr>
          <p:nvPr>
            <p:ph type="chart" idx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 noProof="0" smtClean="0"/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82FEC9-9910-42AC-8BCF-11E6A973A08A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D16314-5675-43D1-9A49-BCF1E32A5265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298857445"/>
      </p:ext>
    </p:extLst>
  </p:cSld>
  <p:clrMapOvr>
    <a:masterClrMapping/>
  </p:clrMapOvr>
  <p:transition spd="slow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218599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 txBox="1">
            <a:spLocks noGrp="1"/>
          </p:cNvSpPr>
          <p:nvPr>
            <p:ph idx="3"/>
          </p:nvPr>
        </p:nvSpPr>
        <p:spPr>
          <a:xfrm>
            <a:off x="4648196" y="3938585"/>
            <a:ext cx="4038603" cy="218757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72BDE1-D25A-4C4C-92A8-05240E040DA4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7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8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54E049-43CA-4500-B03A-E59217AD0383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770391231"/>
      </p:ext>
    </p:extLst>
  </p:cSld>
  <p:clrMapOvr>
    <a:masterClrMapping/>
  </p:clrMapOvr>
  <p:transition spd="slow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3828FC-3CB6-445B-9B38-38CA43452BCF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871299-ACF6-4AA0-B1EE-783665E0AFB8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75261535"/>
      </p:ext>
    </p:extLst>
  </p:cSld>
  <p:clrMapOvr>
    <a:masterClrMapping/>
  </p:clrMapOvr>
  <p:transition spd="slow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Рисунок SmartArt 2"/>
          <p:cNvSpPr txBox="1">
            <a:spLocks noGrp="1"/>
          </p:cNvSpPr>
          <p:nvPr>
            <p:ph type="dgm" idx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 noProof="0" smtClean="0"/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C834A4-6185-41F6-BF0A-2EBFB47B2158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2A1397-3B0D-421F-BAF4-1EB3EBE5FC0E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972924670"/>
      </p:ext>
    </p:extLst>
  </p:cSld>
  <p:clrMapOvr>
    <a:masterClrMapping/>
  </p:clrMapOvr>
  <p:transition spd="slow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 txBox="1">
            <a:spLocks noGrp="1"/>
          </p:cNvSpPr>
          <p:nvPr>
            <p:ph type="tbl" idx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 noProof="0" smtClean="0"/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D5DEDF-B530-4CD0-A307-1A1031D39CF4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384E7B-B592-4CC4-972B-3009AAA81CBC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895216509"/>
      </p:ext>
    </p:extLst>
  </p:cSld>
  <p:clrMapOvr>
    <a:masterClrMapping/>
  </p:clrMapOvr>
  <p:transition spd="slow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F320C0-B69B-4E48-9112-6301DFD2157F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C4CC5C-8BDB-4FBB-A50A-1845677CEDBA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639711060"/>
      </p:ext>
    </p:extLst>
  </p:cSld>
  <p:clrMapOvr>
    <a:masterClrMapping/>
  </p:clrMapOvr>
  <p:transition spd="slow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663FED-0789-486E-9A71-A60ACADC14FF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4C536E-5A9C-49D8-8AE3-3897709A8F72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210540675"/>
      </p:ext>
    </p:extLst>
  </p:cSld>
  <p:clrMapOvr>
    <a:masterClrMapping/>
  </p:clrMapOvr>
  <p:transition spd="slow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8F64CD-B74B-47FA-924E-F6502440DC24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149A22-81AC-4041-A77D-406A019D079F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844507996"/>
      </p:ext>
    </p:extLst>
  </p:cSld>
  <p:clrMapOvr>
    <a:masterClrMapping/>
  </p:clrMapOvr>
  <p:transition spd="slow"/>
  <p:hf sldNum="0" hdr="0" ftr="0" dt="0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19AFE3-2579-44C7-A753-DCBC14899548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789EA1-5424-424B-B73F-1AB57B44D710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313146864"/>
      </p:ext>
    </p:extLst>
  </p:cSld>
  <p:clrMapOvr>
    <a:masterClrMapping/>
  </p:clrMapOvr>
  <p:transition spd="slow"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2BFC1B-6EDD-4A04-BAD4-EC7D9D0C96F9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842B94-BF45-458D-8561-A76832B5D116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66677828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lang="ru-RU" sz="2000" b="1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453F48-E9BD-40B0-9CAB-BA3114DAF1A0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C9EC9E-868F-4F1B-A8E3-10E475818474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11520144"/>
      </p:ext>
    </p:extLst>
  </p:cSld>
  <p:clrMapOvr>
    <a:masterClrMapping/>
  </p:clrMapOvr>
  <p:transition spd="slow"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DE6EA5-8470-4AFC-A442-1BAE344BB2BA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8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9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BF0ED1-1300-4AF3-9EBA-D92F42BBBD79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737086630"/>
      </p:ext>
    </p:extLst>
  </p:cSld>
  <p:clrMapOvr>
    <a:masterClrMapping/>
  </p:clrMapOvr>
  <p:transition spd="slow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A25645-6C7A-41A3-9A43-12289878A13A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4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BF4FA3-80EE-4940-860B-81EC4BA3AA23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743111116"/>
      </p:ext>
    </p:extLst>
  </p:cSld>
  <p:clrMapOvr>
    <a:masterClrMapping/>
  </p:clrMapOvr>
  <p:transition spd="slow"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8BCBBA-28D5-41BA-AA89-EC40D73DD633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3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FB81D-266C-422F-943E-D92252E14303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167750417"/>
      </p:ext>
    </p:extLst>
  </p:cSld>
  <p:clrMapOvr>
    <a:masterClrMapping/>
  </p:clrMapOvr>
  <p:transition spd="slow"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8AD01E-7B98-4FAE-B33B-E309CAEACFB6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7825BB-8317-4AC8-A84B-88AC7A067FE1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267053009"/>
      </p:ext>
    </p:extLst>
  </p:cSld>
  <p:clrMapOvr>
    <a:masterClrMapping/>
  </p:clrMapOvr>
  <p:transition spd="slow"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E49CC1-D8FF-490C-9E67-6CEBAF2C6154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0C4664-96CF-48B2-B0C6-1B2BAAA56A60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981239487"/>
      </p:ext>
    </p:extLst>
  </p:cSld>
  <p:clrMapOvr>
    <a:masterClrMapping/>
  </p:clrMapOvr>
  <p:transition spd="slow"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F8278C-DD7C-473C-8DA2-EDB992AA8512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1EEEC8-10F7-4A75-B6BD-18A31A430432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484643290"/>
      </p:ext>
    </p:extLst>
  </p:cSld>
  <p:clrMapOvr>
    <a:masterClrMapping/>
  </p:clrMapOvr>
  <p:transition spd="slow"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CB2F52-75BF-4FD1-B72C-2C4BB33C4225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184431-6F19-44AD-9D60-59057FD42D26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767188481"/>
      </p:ext>
    </p:extLst>
  </p:cSld>
  <p:clrMapOvr>
    <a:masterClrMapping/>
  </p:clrMapOvr>
  <p:transition spd="slow"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 txBox="1">
            <a:spLocks noGrp="1"/>
          </p:cNvSpPr>
          <p:nvPr>
            <p:ph/>
          </p:nvPr>
        </p:nvSpPr>
        <p:spPr>
          <a:xfrm>
            <a:off x="457200" y="274640"/>
            <a:ext cx="8229600" cy="585152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33778A-A48C-4882-9B0F-C38DBED6EC5A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4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225E1-AB16-49A1-8A82-0038D7DACAAB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4010391573"/>
      </p:ext>
    </p:extLst>
  </p:cSld>
  <p:clrMapOvr>
    <a:masterClrMapping/>
  </p:clrMapOvr>
  <p:transition spd="slow"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 txBox="1">
            <a:spLocks noGrp="1"/>
          </p:cNvSpPr>
          <p:nvPr>
            <p:ph type="chart" idx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 noProof="0" smtClean="0"/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CA6A31-0EAB-466C-821A-3B2A9B9F5766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B0B948-BC6D-4BC1-94A6-D3DB4165ADB5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426941288"/>
      </p:ext>
    </p:extLst>
  </p:cSld>
  <p:clrMapOvr>
    <a:masterClrMapping/>
  </p:clrMapOvr>
  <p:transition spd="slow"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218599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 txBox="1">
            <a:spLocks noGrp="1"/>
          </p:cNvSpPr>
          <p:nvPr>
            <p:ph idx="3"/>
          </p:nvPr>
        </p:nvSpPr>
        <p:spPr>
          <a:xfrm>
            <a:off x="4648196" y="3938585"/>
            <a:ext cx="4038603" cy="218757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FE8B02-F83B-4D8F-8AB5-C6A19EC5C3B0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7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8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DF83C4-DFEC-406B-A35A-582989FC0A8B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4257931748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slideLayout" Target="../slideLayouts/slideLayout134.xml"/><Relationship Id="rId18" Type="http://schemas.openxmlformats.org/officeDocument/2006/relationships/slideLayout" Target="../slideLayouts/slideLayout13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slideLayout" Target="../slideLayouts/slideLayout133.xml"/><Relationship Id="rId17" Type="http://schemas.openxmlformats.org/officeDocument/2006/relationships/slideLayout" Target="../slideLayouts/slideLayout138.xml"/><Relationship Id="rId2" Type="http://schemas.openxmlformats.org/officeDocument/2006/relationships/slideLayout" Target="../slideLayouts/slideLayout123.xml"/><Relationship Id="rId16" Type="http://schemas.openxmlformats.org/officeDocument/2006/relationships/slideLayout" Target="../slideLayouts/slideLayout137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5" Type="http://schemas.openxmlformats.org/officeDocument/2006/relationships/slideLayout" Target="../slideLayouts/slideLayout136.xml"/><Relationship Id="rId10" Type="http://schemas.openxmlformats.org/officeDocument/2006/relationships/slideLayout" Target="../slideLayouts/slideLayout131.xml"/><Relationship Id="rId19" Type="http://schemas.openxmlformats.org/officeDocument/2006/relationships/theme" Target="../theme/theme10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Relationship Id="rId14" Type="http://schemas.openxmlformats.org/officeDocument/2006/relationships/slideLayout" Target="../slideLayouts/slideLayout135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7.xml"/><Relationship Id="rId13" Type="http://schemas.openxmlformats.org/officeDocument/2006/relationships/slideLayout" Target="../slideLayouts/slideLayout152.xml"/><Relationship Id="rId18" Type="http://schemas.openxmlformats.org/officeDocument/2006/relationships/slideLayout" Target="../slideLayouts/slideLayout157.xml"/><Relationship Id="rId3" Type="http://schemas.openxmlformats.org/officeDocument/2006/relationships/slideLayout" Target="../slideLayouts/slideLayout142.xml"/><Relationship Id="rId7" Type="http://schemas.openxmlformats.org/officeDocument/2006/relationships/slideLayout" Target="../slideLayouts/slideLayout146.xml"/><Relationship Id="rId12" Type="http://schemas.openxmlformats.org/officeDocument/2006/relationships/slideLayout" Target="../slideLayouts/slideLayout151.xml"/><Relationship Id="rId17" Type="http://schemas.openxmlformats.org/officeDocument/2006/relationships/slideLayout" Target="../slideLayouts/slideLayout156.xml"/><Relationship Id="rId2" Type="http://schemas.openxmlformats.org/officeDocument/2006/relationships/slideLayout" Target="../slideLayouts/slideLayout141.xml"/><Relationship Id="rId16" Type="http://schemas.openxmlformats.org/officeDocument/2006/relationships/slideLayout" Target="../slideLayouts/slideLayout155.xml"/><Relationship Id="rId20" Type="http://schemas.openxmlformats.org/officeDocument/2006/relationships/theme" Target="../theme/theme11.xml"/><Relationship Id="rId1" Type="http://schemas.openxmlformats.org/officeDocument/2006/relationships/slideLayout" Target="../slideLayouts/slideLayout140.xml"/><Relationship Id="rId6" Type="http://schemas.openxmlformats.org/officeDocument/2006/relationships/slideLayout" Target="../slideLayouts/slideLayout145.xml"/><Relationship Id="rId11" Type="http://schemas.openxmlformats.org/officeDocument/2006/relationships/slideLayout" Target="../slideLayouts/slideLayout150.xml"/><Relationship Id="rId5" Type="http://schemas.openxmlformats.org/officeDocument/2006/relationships/slideLayout" Target="../slideLayouts/slideLayout144.xml"/><Relationship Id="rId15" Type="http://schemas.openxmlformats.org/officeDocument/2006/relationships/slideLayout" Target="../slideLayouts/slideLayout154.xml"/><Relationship Id="rId10" Type="http://schemas.openxmlformats.org/officeDocument/2006/relationships/slideLayout" Target="../slideLayouts/slideLayout149.xml"/><Relationship Id="rId19" Type="http://schemas.openxmlformats.org/officeDocument/2006/relationships/slideLayout" Target="../slideLayouts/slideLayout158.xml"/><Relationship Id="rId4" Type="http://schemas.openxmlformats.org/officeDocument/2006/relationships/slideLayout" Target="../slideLayouts/slideLayout143.xml"/><Relationship Id="rId9" Type="http://schemas.openxmlformats.org/officeDocument/2006/relationships/slideLayout" Target="../slideLayouts/slideLayout148.xml"/><Relationship Id="rId14" Type="http://schemas.openxmlformats.org/officeDocument/2006/relationships/slideLayout" Target="../slideLayouts/slideLayout153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6.xml"/><Relationship Id="rId13" Type="http://schemas.openxmlformats.org/officeDocument/2006/relationships/slideLayout" Target="../slideLayouts/slideLayout171.xml"/><Relationship Id="rId18" Type="http://schemas.openxmlformats.org/officeDocument/2006/relationships/slideLayout" Target="../slideLayouts/slideLayout176.xml"/><Relationship Id="rId3" Type="http://schemas.openxmlformats.org/officeDocument/2006/relationships/slideLayout" Target="../slideLayouts/slideLayout161.xml"/><Relationship Id="rId7" Type="http://schemas.openxmlformats.org/officeDocument/2006/relationships/slideLayout" Target="../slideLayouts/slideLayout165.xml"/><Relationship Id="rId12" Type="http://schemas.openxmlformats.org/officeDocument/2006/relationships/slideLayout" Target="../slideLayouts/slideLayout170.xml"/><Relationship Id="rId17" Type="http://schemas.openxmlformats.org/officeDocument/2006/relationships/slideLayout" Target="../slideLayouts/slideLayout175.xml"/><Relationship Id="rId2" Type="http://schemas.openxmlformats.org/officeDocument/2006/relationships/slideLayout" Target="../slideLayouts/slideLayout160.xml"/><Relationship Id="rId16" Type="http://schemas.openxmlformats.org/officeDocument/2006/relationships/slideLayout" Target="../slideLayouts/slideLayout174.xml"/><Relationship Id="rId1" Type="http://schemas.openxmlformats.org/officeDocument/2006/relationships/slideLayout" Target="../slideLayouts/slideLayout159.xml"/><Relationship Id="rId6" Type="http://schemas.openxmlformats.org/officeDocument/2006/relationships/slideLayout" Target="../slideLayouts/slideLayout164.xml"/><Relationship Id="rId11" Type="http://schemas.openxmlformats.org/officeDocument/2006/relationships/slideLayout" Target="../slideLayouts/slideLayout169.xml"/><Relationship Id="rId5" Type="http://schemas.openxmlformats.org/officeDocument/2006/relationships/slideLayout" Target="../slideLayouts/slideLayout163.xml"/><Relationship Id="rId15" Type="http://schemas.openxmlformats.org/officeDocument/2006/relationships/slideLayout" Target="../slideLayouts/slideLayout173.xml"/><Relationship Id="rId10" Type="http://schemas.openxmlformats.org/officeDocument/2006/relationships/slideLayout" Target="../slideLayouts/slideLayout168.xml"/><Relationship Id="rId19" Type="http://schemas.openxmlformats.org/officeDocument/2006/relationships/theme" Target="../theme/theme12.xml"/><Relationship Id="rId4" Type="http://schemas.openxmlformats.org/officeDocument/2006/relationships/slideLayout" Target="../slideLayouts/slideLayout162.xml"/><Relationship Id="rId9" Type="http://schemas.openxmlformats.org/officeDocument/2006/relationships/slideLayout" Target="../slideLayouts/slideLayout167.xml"/><Relationship Id="rId14" Type="http://schemas.openxmlformats.org/officeDocument/2006/relationships/slideLayout" Target="../slideLayouts/slideLayout17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slideLayout" Target="../slideLayouts/slideLayout189.xml"/><Relationship Id="rId18" Type="http://schemas.openxmlformats.org/officeDocument/2006/relationships/slideLayout" Target="../slideLayouts/slideLayout194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slideLayout" Target="../slideLayouts/slideLayout188.xml"/><Relationship Id="rId17" Type="http://schemas.openxmlformats.org/officeDocument/2006/relationships/slideLayout" Target="../slideLayouts/slideLayout193.xml"/><Relationship Id="rId2" Type="http://schemas.openxmlformats.org/officeDocument/2006/relationships/slideLayout" Target="../slideLayouts/slideLayout178.xml"/><Relationship Id="rId16" Type="http://schemas.openxmlformats.org/officeDocument/2006/relationships/slideLayout" Target="../slideLayouts/slideLayout192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5" Type="http://schemas.openxmlformats.org/officeDocument/2006/relationships/slideLayout" Target="../slideLayouts/slideLayout191.xml"/><Relationship Id="rId10" Type="http://schemas.openxmlformats.org/officeDocument/2006/relationships/slideLayout" Target="../slideLayouts/slideLayout186.xml"/><Relationship Id="rId19" Type="http://schemas.openxmlformats.org/officeDocument/2006/relationships/theme" Target="../theme/theme13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Relationship Id="rId14" Type="http://schemas.openxmlformats.org/officeDocument/2006/relationships/slideLayout" Target="../slideLayouts/slideLayout190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2.xml"/><Relationship Id="rId13" Type="http://schemas.openxmlformats.org/officeDocument/2006/relationships/slideLayout" Target="../slideLayouts/slideLayout207.xml"/><Relationship Id="rId18" Type="http://schemas.openxmlformats.org/officeDocument/2006/relationships/slideLayout" Target="../slideLayouts/slideLayout212.xml"/><Relationship Id="rId3" Type="http://schemas.openxmlformats.org/officeDocument/2006/relationships/slideLayout" Target="../slideLayouts/slideLayout197.xml"/><Relationship Id="rId7" Type="http://schemas.openxmlformats.org/officeDocument/2006/relationships/slideLayout" Target="../slideLayouts/slideLayout201.xml"/><Relationship Id="rId12" Type="http://schemas.openxmlformats.org/officeDocument/2006/relationships/slideLayout" Target="../slideLayouts/slideLayout206.xml"/><Relationship Id="rId17" Type="http://schemas.openxmlformats.org/officeDocument/2006/relationships/slideLayout" Target="../slideLayouts/slideLayout211.xml"/><Relationship Id="rId2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210.xml"/><Relationship Id="rId1" Type="http://schemas.openxmlformats.org/officeDocument/2006/relationships/slideLayout" Target="../slideLayouts/slideLayout195.xml"/><Relationship Id="rId6" Type="http://schemas.openxmlformats.org/officeDocument/2006/relationships/slideLayout" Target="../slideLayouts/slideLayout200.xml"/><Relationship Id="rId11" Type="http://schemas.openxmlformats.org/officeDocument/2006/relationships/slideLayout" Target="../slideLayouts/slideLayout205.xml"/><Relationship Id="rId5" Type="http://schemas.openxmlformats.org/officeDocument/2006/relationships/slideLayout" Target="../slideLayouts/slideLayout199.xml"/><Relationship Id="rId15" Type="http://schemas.openxmlformats.org/officeDocument/2006/relationships/slideLayout" Target="../slideLayouts/slideLayout209.xml"/><Relationship Id="rId10" Type="http://schemas.openxmlformats.org/officeDocument/2006/relationships/slideLayout" Target="../slideLayouts/slideLayout204.xml"/><Relationship Id="rId19" Type="http://schemas.openxmlformats.org/officeDocument/2006/relationships/theme" Target="../theme/theme14.xml"/><Relationship Id="rId4" Type="http://schemas.openxmlformats.org/officeDocument/2006/relationships/slideLayout" Target="../slideLayouts/slideLayout198.xml"/><Relationship Id="rId9" Type="http://schemas.openxmlformats.org/officeDocument/2006/relationships/slideLayout" Target="../slideLayouts/slideLayout203.xml"/><Relationship Id="rId14" Type="http://schemas.openxmlformats.org/officeDocument/2006/relationships/slideLayout" Target="../slideLayouts/slideLayout208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0.xml"/><Relationship Id="rId13" Type="http://schemas.openxmlformats.org/officeDocument/2006/relationships/slideLayout" Target="../slideLayouts/slideLayout225.xml"/><Relationship Id="rId18" Type="http://schemas.openxmlformats.org/officeDocument/2006/relationships/slideLayout" Target="../slideLayouts/slideLayout230.xml"/><Relationship Id="rId3" Type="http://schemas.openxmlformats.org/officeDocument/2006/relationships/slideLayout" Target="../slideLayouts/slideLayout215.xml"/><Relationship Id="rId7" Type="http://schemas.openxmlformats.org/officeDocument/2006/relationships/slideLayout" Target="../slideLayouts/slideLayout219.xml"/><Relationship Id="rId12" Type="http://schemas.openxmlformats.org/officeDocument/2006/relationships/slideLayout" Target="../slideLayouts/slideLayout224.xml"/><Relationship Id="rId17" Type="http://schemas.openxmlformats.org/officeDocument/2006/relationships/slideLayout" Target="../slideLayouts/slideLayout229.xml"/><Relationship Id="rId2" Type="http://schemas.openxmlformats.org/officeDocument/2006/relationships/slideLayout" Target="../slideLayouts/slideLayout214.xml"/><Relationship Id="rId16" Type="http://schemas.openxmlformats.org/officeDocument/2006/relationships/slideLayout" Target="../slideLayouts/slideLayout228.xml"/><Relationship Id="rId1" Type="http://schemas.openxmlformats.org/officeDocument/2006/relationships/slideLayout" Target="../slideLayouts/slideLayout213.xml"/><Relationship Id="rId6" Type="http://schemas.openxmlformats.org/officeDocument/2006/relationships/slideLayout" Target="../slideLayouts/slideLayout218.xml"/><Relationship Id="rId11" Type="http://schemas.openxmlformats.org/officeDocument/2006/relationships/slideLayout" Target="../slideLayouts/slideLayout223.xml"/><Relationship Id="rId5" Type="http://schemas.openxmlformats.org/officeDocument/2006/relationships/slideLayout" Target="../slideLayouts/slideLayout217.xml"/><Relationship Id="rId15" Type="http://schemas.openxmlformats.org/officeDocument/2006/relationships/slideLayout" Target="../slideLayouts/slideLayout227.xml"/><Relationship Id="rId10" Type="http://schemas.openxmlformats.org/officeDocument/2006/relationships/slideLayout" Target="../slideLayouts/slideLayout222.xml"/><Relationship Id="rId19" Type="http://schemas.openxmlformats.org/officeDocument/2006/relationships/theme" Target="../theme/theme15.xml"/><Relationship Id="rId4" Type="http://schemas.openxmlformats.org/officeDocument/2006/relationships/slideLayout" Target="../slideLayouts/slideLayout216.xml"/><Relationship Id="rId9" Type="http://schemas.openxmlformats.org/officeDocument/2006/relationships/slideLayout" Target="../slideLayouts/slideLayout221.xml"/><Relationship Id="rId14" Type="http://schemas.openxmlformats.org/officeDocument/2006/relationships/slideLayout" Target="../slideLayouts/slideLayout226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8.xml"/><Relationship Id="rId3" Type="http://schemas.openxmlformats.org/officeDocument/2006/relationships/slideLayout" Target="../slideLayouts/slideLayout233.xml"/><Relationship Id="rId7" Type="http://schemas.openxmlformats.org/officeDocument/2006/relationships/slideLayout" Target="../slideLayouts/slideLayout237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232.xml"/><Relationship Id="rId1" Type="http://schemas.openxmlformats.org/officeDocument/2006/relationships/slideLayout" Target="../slideLayouts/slideLayout231.xml"/><Relationship Id="rId6" Type="http://schemas.openxmlformats.org/officeDocument/2006/relationships/slideLayout" Target="../slideLayouts/slideLayout236.xml"/><Relationship Id="rId11" Type="http://schemas.openxmlformats.org/officeDocument/2006/relationships/slideLayout" Target="../slideLayouts/slideLayout241.xml"/><Relationship Id="rId5" Type="http://schemas.openxmlformats.org/officeDocument/2006/relationships/slideLayout" Target="../slideLayouts/slideLayout235.xml"/><Relationship Id="rId10" Type="http://schemas.openxmlformats.org/officeDocument/2006/relationships/slideLayout" Target="../slideLayouts/slideLayout240.xml"/><Relationship Id="rId4" Type="http://schemas.openxmlformats.org/officeDocument/2006/relationships/slideLayout" Target="../slideLayouts/slideLayout234.xml"/><Relationship Id="rId9" Type="http://schemas.openxmlformats.org/officeDocument/2006/relationships/slideLayout" Target="../slideLayouts/slideLayout239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9.xml"/><Relationship Id="rId13" Type="http://schemas.openxmlformats.org/officeDocument/2006/relationships/slideLayout" Target="../slideLayouts/slideLayout254.xml"/><Relationship Id="rId18" Type="http://schemas.openxmlformats.org/officeDocument/2006/relationships/slideLayout" Target="../slideLayouts/slideLayout259.xml"/><Relationship Id="rId3" Type="http://schemas.openxmlformats.org/officeDocument/2006/relationships/slideLayout" Target="../slideLayouts/slideLayout244.xml"/><Relationship Id="rId7" Type="http://schemas.openxmlformats.org/officeDocument/2006/relationships/slideLayout" Target="../slideLayouts/slideLayout248.xml"/><Relationship Id="rId12" Type="http://schemas.openxmlformats.org/officeDocument/2006/relationships/slideLayout" Target="../slideLayouts/slideLayout253.xml"/><Relationship Id="rId17" Type="http://schemas.openxmlformats.org/officeDocument/2006/relationships/slideLayout" Target="../slideLayouts/slideLayout258.xml"/><Relationship Id="rId2" Type="http://schemas.openxmlformats.org/officeDocument/2006/relationships/slideLayout" Target="../slideLayouts/slideLayout243.xml"/><Relationship Id="rId16" Type="http://schemas.openxmlformats.org/officeDocument/2006/relationships/slideLayout" Target="../slideLayouts/slideLayout257.xml"/><Relationship Id="rId1" Type="http://schemas.openxmlformats.org/officeDocument/2006/relationships/slideLayout" Target="../slideLayouts/slideLayout242.xml"/><Relationship Id="rId6" Type="http://schemas.openxmlformats.org/officeDocument/2006/relationships/slideLayout" Target="../slideLayouts/slideLayout247.xml"/><Relationship Id="rId11" Type="http://schemas.openxmlformats.org/officeDocument/2006/relationships/slideLayout" Target="../slideLayouts/slideLayout252.xml"/><Relationship Id="rId5" Type="http://schemas.openxmlformats.org/officeDocument/2006/relationships/slideLayout" Target="../slideLayouts/slideLayout246.xml"/><Relationship Id="rId15" Type="http://schemas.openxmlformats.org/officeDocument/2006/relationships/slideLayout" Target="../slideLayouts/slideLayout256.xml"/><Relationship Id="rId10" Type="http://schemas.openxmlformats.org/officeDocument/2006/relationships/slideLayout" Target="../slideLayouts/slideLayout251.xml"/><Relationship Id="rId19" Type="http://schemas.openxmlformats.org/officeDocument/2006/relationships/theme" Target="../theme/theme17.xml"/><Relationship Id="rId4" Type="http://schemas.openxmlformats.org/officeDocument/2006/relationships/slideLayout" Target="../slideLayouts/slideLayout245.xml"/><Relationship Id="rId9" Type="http://schemas.openxmlformats.org/officeDocument/2006/relationships/slideLayout" Target="../slideLayouts/slideLayout250.xml"/><Relationship Id="rId14" Type="http://schemas.openxmlformats.org/officeDocument/2006/relationships/slideLayout" Target="../slideLayouts/slideLayout255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7.xml"/><Relationship Id="rId13" Type="http://schemas.openxmlformats.org/officeDocument/2006/relationships/slideLayout" Target="../slideLayouts/slideLayout272.xml"/><Relationship Id="rId18" Type="http://schemas.openxmlformats.org/officeDocument/2006/relationships/slideLayout" Target="../slideLayouts/slideLayout277.xml"/><Relationship Id="rId3" Type="http://schemas.openxmlformats.org/officeDocument/2006/relationships/slideLayout" Target="../slideLayouts/slideLayout262.xml"/><Relationship Id="rId7" Type="http://schemas.openxmlformats.org/officeDocument/2006/relationships/slideLayout" Target="../slideLayouts/slideLayout266.xml"/><Relationship Id="rId12" Type="http://schemas.openxmlformats.org/officeDocument/2006/relationships/slideLayout" Target="../slideLayouts/slideLayout271.xml"/><Relationship Id="rId17" Type="http://schemas.openxmlformats.org/officeDocument/2006/relationships/slideLayout" Target="../slideLayouts/slideLayout276.xml"/><Relationship Id="rId2" Type="http://schemas.openxmlformats.org/officeDocument/2006/relationships/slideLayout" Target="../slideLayouts/slideLayout261.xml"/><Relationship Id="rId16" Type="http://schemas.openxmlformats.org/officeDocument/2006/relationships/slideLayout" Target="../slideLayouts/slideLayout275.xml"/><Relationship Id="rId1" Type="http://schemas.openxmlformats.org/officeDocument/2006/relationships/slideLayout" Target="../slideLayouts/slideLayout260.xml"/><Relationship Id="rId6" Type="http://schemas.openxmlformats.org/officeDocument/2006/relationships/slideLayout" Target="../slideLayouts/slideLayout265.xml"/><Relationship Id="rId11" Type="http://schemas.openxmlformats.org/officeDocument/2006/relationships/slideLayout" Target="../slideLayouts/slideLayout270.xml"/><Relationship Id="rId5" Type="http://schemas.openxmlformats.org/officeDocument/2006/relationships/slideLayout" Target="../slideLayouts/slideLayout264.xml"/><Relationship Id="rId15" Type="http://schemas.openxmlformats.org/officeDocument/2006/relationships/slideLayout" Target="../slideLayouts/slideLayout274.xml"/><Relationship Id="rId10" Type="http://schemas.openxmlformats.org/officeDocument/2006/relationships/slideLayout" Target="../slideLayouts/slideLayout269.xml"/><Relationship Id="rId19" Type="http://schemas.openxmlformats.org/officeDocument/2006/relationships/theme" Target="../theme/theme18.xml"/><Relationship Id="rId4" Type="http://schemas.openxmlformats.org/officeDocument/2006/relationships/slideLayout" Target="../slideLayouts/slideLayout263.xml"/><Relationship Id="rId9" Type="http://schemas.openxmlformats.org/officeDocument/2006/relationships/slideLayout" Target="../slideLayouts/slideLayout268.xml"/><Relationship Id="rId14" Type="http://schemas.openxmlformats.org/officeDocument/2006/relationships/slideLayout" Target="../slideLayouts/slideLayout273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5.xml"/><Relationship Id="rId13" Type="http://schemas.openxmlformats.org/officeDocument/2006/relationships/slideLayout" Target="../slideLayouts/slideLayout290.xml"/><Relationship Id="rId18" Type="http://schemas.openxmlformats.org/officeDocument/2006/relationships/slideLayout" Target="../slideLayouts/slideLayout295.xml"/><Relationship Id="rId3" Type="http://schemas.openxmlformats.org/officeDocument/2006/relationships/slideLayout" Target="../slideLayouts/slideLayout280.xml"/><Relationship Id="rId7" Type="http://schemas.openxmlformats.org/officeDocument/2006/relationships/slideLayout" Target="../slideLayouts/slideLayout284.xml"/><Relationship Id="rId12" Type="http://schemas.openxmlformats.org/officeDocument/2006/relationships/slideLayout" Target="../slideLayouts/slideLayout289.xml"/><Relationship Id="rId17" Type="http://schemas.openxmlformats.org/officeDocument/2006/relationships/slideLayout" Target="../slideLayouts/slideLayout294.xml"/><Relationship Id="rId2" Type="http://schemas.openxmlformats.org/officeDocument/2006/relationships/slideLayout" Target="../slideLayouts/slideLayout279.xml"/><Relationship Id="rId16" Type="http://schemas.openxmlformats.org/officeDocument/2006/relationships/slideLayout" Target="../slideLayouts/slideLayout293.xml"/><Relationship Id="rId1" Type="http://schemas.openxmlformats.org/officeDocument/2006/relationships/slideLayout" Target="../slideLayouts/slideLayout278.xml"/><Relationship Id="rId6" Type="http://schemas.openxmlformats.org/officeDocument/2006/relationships/slideLayout" Target="../slideLayouts/slideLayout283.xml"/><Relationship Id="rId11" Type="http://schemas.openxmlformats.org/officeDocument/2006/relationships/slideLayout" Target="../slideLayouts/slideLayout288.xml"/><Relationship Id="rId5" Type="http://schemas.openxmlformats.org/officeDocument/2006/relationships/slideLayout" Target="../slideLayouts/slideLayout282.xml"/><Relationship Id="rId15" Type="http://schemas.openxmlformats.org/officeDocument/2006/relationships/slideLayout" Target="../slideLayouts/slideLayout292.xml"/><Relationship Id="rId10" Type="http://schemas.openxmlformats.org/officeDocument/2006/relationships/slideLayout" Target="../slideLayouts/slideLayout287.xml"/><Relationship Id="rId19" Type="http://schemas.openxmlformats.org/officeDocument/2006/relationships/theme" Target="../theme/theme19.xml"/><Relationship Id="rId4" Type="http://schemas.openxmlformats.org/officeDocument/2006/relationships/slideLayout" Target="../slideLayouts/slideLayout281.xml"/><Relationship Id="rId9" Type="http://schemas.openxmlformats.org/officeDocument/2006/relationships/slideLayout" Target="../slideLayouts/slideLayout286.xml"/><Relationship Id="rId14" Type="http://schemas.openxmlformats.org/officeDocument/2006/relationships/slideLayout" Target="../slideLayouts/slideLayout29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77.xml"/><Relationship Id="rId19" Type="http://schemas.openxmlformats.org/officeDocument/2006/relationships/theme" Target="../theme/theme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13" Type="http://schemas.openxmlformats.org/officeDocument/2006/relationships/slideLayout" Target="../slideLayouts/slideLayout98.xml"/><Relationship Id="rId18" Type="http://schemas.openxmlformats.org/officeDocument/2006/relationships/slideLayout" Target="../slideLayouts/slideLayout103.xml"/><Relationship Id="rId3" Type="http://schemas.openxmlformats.org/officeDocument/2006/relationships/slideLayout" Target="../slideLayouts/slideLayout88.xml"/><Relationship Id="rId7" Type="http://schemas.openxmlformats.org/officeDocument/2006/relationships/slideLayout" Target="../slideLayouts/slideLayout92.xml"/><Relationship Id="rId12" Type="http://schemas.openxmlformats.org/officeDocument/2006/relationships/slideLayout" Target="../slideLayouts/slideLayout97.xml"/><Relationship Id="rId17" Type="http://schemas.openxmlformats.org/officeDocument/2006/relationships/slideLayout" Target="../slideLayouts/slideLayout102.xml"/><Relationship Id="rId2" Type="http://schemas.openxmlformats.org/officeDocument/2006/relationships/slideLayout" Target="../slideLayouts/slideLayout87.xml"/><Relationship Id="rId16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5" Type="http://schemas.openxmlformats.org/officeDocument/2006/relationships/slideLayout" Target="../slideLayouts/slideLayout100.xml"/><Relationship Id="rId10" Type="http://schemas.openxmlformats.org/officeDocument/2006/relationships/slideLayout" Target="../slideLayouts/slideLayout95.xml"/><Relationship Id="rId19" Type="http://schemas.openxmlformats.org/officeDocument/2006/relationships/theme" Target="../theme/theme8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Relationship Id="rId14" Type="http://schemas.openxmlformats.org/officeDocument/2006/relationships/slideLayout" Target="../slideLayouts/slideLayout99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1.xml"/><Relationship Id="rId13" Type="http://schemas.openxmlformats.org/officeDocument/2006/relationships/slideLayout" Target="../slideLayouts/slideLayout116.xml"/><Relationship Id="rId18" Type="http://schemas.openxmlformats.org/officeDocument/2006/relationships/slideLayout" Target="../slideLayouts/slideLayout121.xml"/><Relationship Id="rId3" Type="http://schemas.openxmlformats.org/officeDocument/2006/relationships/slideLayout" Target="../slideLayouts/slideLayout106.xml"/><Relationship Id="rId7" Type="http://schemas.openxmlformats.org/officeDocument/2006/relationships/slideLayout" Target="../slideLayouts/slideLayout110.xml"/><Relationship Id="rId12" Type="http://schemas.openxmlformats.org/officeDocument/2006/relationships/slideLayout" Target="../slideLayouts/slideLayout115.xml"/><Relationship Id="rId17" Type="http://schemas.openxmlformats.org/officeDocument/2006/relationships/slideLayout" Target="../slideLayouts/slideLayout120.xml"/><Relationship Id="rId2" Type="http://schemas.openxmlformats.org/officeDocument/2006/relationships/slideLayout" Target="../slideLayouts/slideLayout105.xml"/><Relationship Id="rId16" Type="http://schemas.openxmlformats.org/officeDocument/2006/relationships/slideLayout" Target="../slideLayouts/slideLayout119.xml"/><Relationship Id="rId1" Type="http://schemas.openxmlformats.org/officeDocument/2006/relationships/slideLayout" Target="../slideLayouts/slideLayout104.xml"/><Relationship Id="rId6" Type="http://schemas.openxmlformats.org/officeDocument/2006/relationships/slideLayout" Target="../slideLayouts/slideLayout109.xml"/><Relationship Id="rId11" Type="http://schemas.openxmlformats.org/officeDocument/2006/relationships/slideLayout" Target="../slideLayouts/slideLayout114.xml"/><Relationship Id="rId5" Type="http://schemas.openxmlformats.org/officeDocument/2006/relationships/slideLayout" Target="../slideLayouts/slideLayout108.xml"/><Relationship Id="rId15" Type="http://schemas.openxmlformats.org/officeDocument/2006/relationships/slideLayout" Target="../slideLayouts/slideLayout118.xml"/><Relationship Id="rId10" Type="http://schemas.openxmlformats.org/officeDocument/2006/relationships/slideLayout" Target="../slideLayouts/slideLayout113.xml"/><Relationship Id="rId19" Type="http://schemas.openxmlformats.org/officeDocument/2006/relationships/theme" Target="../theme/theme9.xml"/><Relationship Id="rId4" Type="http://schemas.openxmlformats.org/officeDocument/2006/relationships/slideLayout" Target="../slideLayouts/slideLayout107.xml"/><Relationship Id="rId9" Type="http://schemas.openxmlformats.org/officeDocument/2006/relationships/slideLayout" Target="../slideLayouts/slideLayout112.xml"/><Relationship Id="rId14" Type="http://schemas.openxmlformats.org/officeDocument/2006/relationships/slideLayout" Target="../slideLayouts/slideLayout1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4" tIns="44997" rIns="90004" bIns="44997" numCol="1" anchor="t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Для правки текста заголовка щелкните мышьюОбразец заголовка</a:t>
            </a:r>
          </a:p>
        </p:txBody>
      </p:sp>
      <p:sp>
        <p:nvSpPr>
          <p:cNvPr id="3" name="Дата 3"/>
          <p:cNvSpPr txBox="1"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t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 cap="none" spc="0" baseline="0">
                <a:solidFill>
                  <a:srgbClr val="000000"/>
                </a:solidFill>
                <a:uFillTx/>
                <a:latin typeface="Tahoma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/>
            </a:pPr>
            <a:fld id="{8AA9552E-B94E-496F-926C-4A2A9C643300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4" name="Нижний колонтитул 4"/>
          <p:cNvSpPr txBox="1"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t" anchorCtr="0" compatLnSpc="1"/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2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Номер слайда 5"/>
          <p:cNvSpPr txBox="1"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t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 cap="none" spc="0" baseline="0">
                <a:solidFill>
                  <a:srgbClr val="000000"/>
                </a:solidFill>
                <a:uFillTx/>
                <a:latin typeface="Tahoma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/>
            </a:pPr>
            <a:fld id="{3E90DDDD-5678-4CC5-803C-27454BDA7AE0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1030" name="Текст 5"/>
          <p:cNvSpPr txBox="1">
            <a:spLocks noGrp="1"/>
          </p:cNvSpPr>
          <p:nvPr>
            <p:ph type="body" idx="1"/>
          </p:nvPr>
        </p:nvSpPr>
        <p:spPr bwMode="auto">
          <a:xfrm>
            <a:off x="457200" y="1604963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71" r:id="rId1"/>
    <p:sldLayoutId id="2147484772" r:id="rId2"/>
    <p:sldLayoutId id="2147484773" r:id="rId3"/>
    <p:sldLayoutId id="2147484774" r:id="rId4"/>
    <p:sldLayoutId id="2147484775" r:id="rId5"/>
    <p:sldLayoutId id="2147484776" r:id="rId6"/>
    <p:sldLayoutId id="2147484777" r:id="rId7"/>
    <p:sldLayoutId id="2147484778" r:id="rId8"/>
    <p:sldLayoutId id="2147484779" r:id="rId9"/>
    <p:sldLayoutId id="2147484780" r:id="rId10"/>
    <p:sldLayoutId id="2147484781" r:id="rId11"/>
  </p:sldLayoutIdLst>
  <p:transition spd="slow"/>
  <p:txStyles>
    <p:titleStyle>
      <a:lvl1pPr algn="ctr" rtl="0" eaLnBrk="0" fontAlgn="base" hangingPunct="0">
        <a:spcBef>
          <a:spcPct val="0"/>
        </a:spcBef>
        <a:spcAft>
          <a:spcPct val="0"/>
        </a:spcAft>
        <a:buSzPct val="45000"/>
        <a:buFont typeface="StarSymbol"/>
        <a:buChar char="●"/>
        <a:defRPr lang="en-US" sz="4400" kern="1200">
          <a:solidFill>
            <a:srgbClr val="000000"/>
          </a:solidFill>
          <a:latin typeface="Tahoma" pitchFamily="18"/>
          <a:ea typeface="Microsoft YaHei" pitchFamily="2"/>
          <a:cs typeface="Mangal" pitchFamily="2"/>
        </a:defRPr>
      </a:lvl1pPr>
      <a:lvl2pPr algn="ctr" rtl="0" eaLnBrk="0" fontAlgn="base" hangingPunct="0"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000000"/>
          </a:solidFill>
          <a:latin typeface="Tahoma" pitchFamily="34" charset="0"/>
          <a:ea typeface="Microsoft YaHei" pitchFamily="34" charset="-122"/>
          <a:cs typeface="Mangal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000000"/>
          </a:solidFill>
          <a:latin typeface="Tahoma" pitchFamily="34" charset="0"/>
          <a:ea typeface="Microsoft YaHei" pitchFamily="34" charset="-122"/>
          <a:cs typeface="Mangal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000000"/>
          </a:solidFill>
          <a:latin typeface="Tahoma" pitchFamily="34" charset="0"/>
          <a:ea typeface="Microsoft YaHei" pitchFamily="34" charset="-122"/>
          <a:cs typeface="Mangal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000000"/>
          </a:solidFill>
          <a:latin typeface="Tahoma" pitchFamily="34" charset="0"/>
          <a:ea typeface="Microsoft YaHei" pitchFamily="34" charset="-122"/>
          <a:cs typeface="Mangal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000000"/>
          </a:solidFill>
          <a:latin typeface="Tahoma" pitchFamily="34" charset="0"/>
          <a:ea typeface="Microsoft YaHei" pitchFamily="34" charset="-122"/>
          <a:cs typeface="Mangal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000000"/>
          </a:solidFill>
          <a:latin typeface="Tahoma" pitchFamily="34" charset="0"/>
          <a:ea typeface="Microsoft YaHei" pitchFamily="34" charset="-122"/>
          <a:cs typeface="Mangal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000000"/>
          </a:solidFill>
          <a:latin typeface="Tahoma" pitchFamily="34" charset="0"/>
          <a:ea typeface="Microsoft YaHei" pitchFamily="34" charset="-122"/>
          <a:cs typeface="Mangal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000000"/>
          </a:solidFill>
          <a:latin typeface="Tahoma" pitchFamily="34" charset="0"/>
          <a:ea typeface="Microsoft YaHei" pitchFamily="34" charset="-122"/>
          <a:cs typeface="Mangal" pitchFamily="18" charset="0"/>
        </a:defRPr>
      </a:lvl9pPr>
    </p:titleStyle>
    <p:bodyStyle>
      <a:lvl1pPr marL="431800" indent="-323850" algn="l" rtl="0" eaLnBrk="0" fontAlgn="base" hangingPunct="0">
        <a:spcBef>
          <a:spcPct val="0"/>
        </a:spcBef>
        <a:spcAft>
          <a:spcPts val="1413"/>
        </a:spcAft>
        <a:buSzPct val="45000"/>
        <a:buFont typeface="StarSymbol"/>
        <a:buChar char="●"/>
        <a:defRPr lang="ru-RU" sz="3200" kern="1200">
          <a:solidFill>
            <a:srgbClr val="000000"/>
          </a:solidFill>
          <a:latin typeface="Tahoma"/>
          <a:ea typeface="Microsoft YaHei" pitchFamily="2"/>
          <a:cs typeface="Mangal" pitchFamily="2"/>
        </a:defRPr>
      </a:lvl1pPr>
      <a:lvl2pPr marL="863600" lvl="1" indent="-323850" algn="l" rtl="0" eaLnBrk="0" fontAlgn="base" hangingPunct="0">
        <a:spcBef>
          <a:spcPct val="0"/>
        </a:spcBef>
        <a:spcAft>
          <a:spcPts val="1138"/>
        </a:spcAft>
        <a:buSzPct val="45000"/>
        <a:buFont typeface="StarSymbol"/>
        <a:buChar char="●"/>
        <a:defRPr lang="ru-RU" sz="2400" kern="1200">
          <a:solidFill>
            <a:srgbClr val="000000"/>
          </a:solidFill>
          <a:latin typeface="Tahoma"/>
          <a:ea typeface="Microsoft YaHei" pitchFamily="2"/>
          <a:cs typeface="Mangal" pitchFamily="2"/>
        </a:defRPr>
      </a:lvl2pPr>
      <a:lvl3pPr marL="1295400" lvl="2" indent="-287338" algn="l" rtl="0" eaLnBrk="0" fontAlgn="base" hangingPunct="0">
        <a:spcBef>
          <a:spcPct val="0"/>
        </a:spcBef>
        <a:spcAft>
          <a:spcPts val="850"/>
        </a:spcAft>
        <a:buSzPct val="75000"/>
        <a:buFont typeface="StarSymbol"/>
        <a:buChar char="–"/>
        <a:defRPr lang="ru-RU" sz="2000" kern="1200">
          <a:solidFill>
            <a:srgbClr val="000000"/>
          </a:solidFill>
          <a:latin typeface="Tahoma"/>
          <a:ea typeface="Microsoft YaHei" pitchFamily="2"/>
          <a:cs typeface="Mangal" pitchFamily="2"/>
        </a:defRPr>
      </a:lvl3pPr>
      <a:lvl4pPr marL="1727200" lvl="3" indent="-215900" algn="l" rtl="0" eaLnBrk="0" fontAlgn="base" hangingPunct="0">
        <a:spcBef>
          <a:spcPct val="0"/>
        </a:spcBef>
        <a:spcAft>
          <a:spcPts val="563"/>
        </a:spcAft>
        <a:buSzPct val="45000"/>
        <a:buFont typeface="StarSymbol"/>
        <a:buChar char="●"/>
        <a:defRPr lang="ru-RU" sz="2000" kern="1200">
          <a:solidFill>
            <a:srgbClr val="000000"/>
          </a:solidFill>
          <a:latin typeface="Tahoma"/>
          <a:ea typeface="Microsoft YaHei" pitchFamily="2"/>
          <a:cs typeface="Mangal" pitchFamily="2"/>
        </a:defRPr>
      </a:lvl4pPr>
      <a:lvl5pPr marL="2159000" lvl="4" indent="-215900" algn="l" rtl="0" eaLnBrk="0" fontAlgn="base" hangingPunct="0">
        <a:spcBef>
          <a:spcPct val="0"/>
        </a:spcBef>
        <a:spcAft>
          <a:spcPts val="288"/>
        </a:spcAft>
        <a:buSzPct val="75000"/>
        <a:buFont typeface="StarSymbol"/>
        <a:buChar char="–"/>
        <a:defRPr lang="ru-RU" sz="2000" kern="1200">
          <a:solidFill>
            <a:srgbClr val="000000"/>
          </a:solidFill>
          <a:latin typeface="Tahoma"/>
          <a:ea typeface="Microsoft YaHei" pitchFamily="2"/>
          <a:cs typeface="Mangal" pitchFamily="2"/>
        </a:defRPr>
      </a:lvl5pPr>
      <a:lvl6pPr marL="2616200" indent="-215900" algn="l" rtl="0" eaLnBrk="0" fontAlgn="base" hangingPunct="0">
        <a:spcBef>
          <a:spcPct val="0"/>
        </a:spcBef>
        <a:spcAft>
          <a:spcPts val="288"/>
        </a:spcAft>
        <a:buSzPct val="75000"/>
        <a:buFont typeface="StarSymbol"/>
        <a:buChar char="–"/>
        <a:defRPr lang="ru-RU" sz="2000" kern="1200">
          <a:solidFill>
            <a:srgbClr val="000000"/>
          </a:solidFill>
          <a:latin typeface="Tahoma"/>
          <a:ea typeface="Microsoft YaHei" pitchFamily="2"/>
          <a:cs typeface="Mangal" pitchFamily="2"/>
        </a:defRPr>
      </a:lvl6pPr>
      <a:lvl7pPr marL="3073400" indent="-215900" algn="l" rtl="0" eaLnBrk="0" fontAlgn="base" hangingPunct="0">
        <a:spcBef>
          <a:spcPct val="0"/>
        </a:spcBef>
        <a:spcAft>
          <a:spcPts val="288"/>
        </a:spcAft>
        <a:buSzPct val="75000"/>
        <a:buFont typeface="StarSymbol"/>
        <a:buChar char="–"/>
        <a:defRPr lang="ru-RU" sz="2000" kern="1200">
          <a:solidFill>
            <a:srgbClr val="000000"/>
          </a:solidFill>
          <a:latin typeface="Tahoma"/>
          <a:ea typeface="Microsoft YaHei" pitchFamily="2"/>
          <a:cs typeface="Mangal" pitchFamily="2"/>
        </a:defRPr>
      </a:lvl7pPr>
      <a:lvl8pPr marL="3530600" indent="-215900" algn="l" rtl="0" eaLnBrk="0" fontAlgn="base" hangingPunct="0">
        <a:spcBef>
          <a:spcPct val="0"/>
        </a:spcBef>
        <a:spcAft>
          <a:spcPts val="288"/>
        </a:spcAft>
        <a:buSzPct val="75000"/>
        <a:buFont typeface="StarSymbol"/>
        <a:buChar char="–"/>
        <a:defRPr lang="ru-RU" sz="2000" kern="1200">
          <a:solidFill>
            <a:srgbClr val="000000"/>
          </a:solidFill>
          <a:latin typeface="Tahoma"/>
          <a:ea typeface="Microsoft YaHei" pitchFamily="2"/>
          <a:cs typeface="Mangal" pitchFamily="2"/>
        </a:defRPr>
      </a:lvl8pPr>
      <a:lvl9pPr marL="3987800" indent="-215900" algn="l" rtl="0" eaLnBrk="0" fontAlgn="base" hangingPunct="0">
        <a:spcBef>
          <a:spcPct val="0"/>
        </a:spcBef>
        <a:spcAft>
          <a:spcPts val="288"/>
        </a:spcAft>
        <a:buSzPct val="75000"/>
        <a:buFont typeface="StarSymbol"/>
        <a:buChar char="–"/>
        <a:defRPr lang="ru-RU" sz="2000" kern="1200">
          <a:solidFill>
            <a:srgbClr val="000000"/>
          </a:solidFill>
          <a:latin typeface="Tahoma"/>
          <a:ea typeface="Microsoft YaHei" pitchFamily="2"/>
          <a:cs typeface="Mangal" pitchFamily="2"/>
        </a:defRPr>
      </a:lvl9pPr>
    </p:bodyStyle>
    <p:otherStyle/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43" name="Текст 2"/>
          <p:cNvSpPr txBox="1"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Tahoma"/>
                <a:cs typeface="+mn-cs"/>
              </a:defRPr>
            </a:lvl1pPr>
          </a:lstStyle>
          <a:p>
            <a:pPr>
              <a:defRPr/>
            </a:pPr>
            <a:fld id="{390B140D-7770-4F3D-A33B-098143813D39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200" b="0" i="0" u="none" strike="noStrike" kern="1200" cap="none" spc="0" baseline="0">
                <a:solidFill>
                  <a:srgbClr val="898989"/>
                </a:solidFill>
                <a:uFillTx/>
                <a:latin typeface="Tahoma" pitchFamily="34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Tahoma"/>
                <a:cs typeface="+mn-cs"/>
              </a:defRPr>
            </a:lvl1pPr>
          </a:lstStyle>
          <a:p>
            <a:pPr>
              <a:defRPr/>
            </a:pPr>
            <a:fld id="{B04E42B3-B3BC-4BB4-B037-20C7A3C6F0E7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91" r:id="rId1"/>
    <p:sldLayoutId id="2147484892" r:id="rId2"/>
    <p:sldLayoutId id="2147484893" r:id="rId3"/>
    <p:sldLayoutId id="2147484894" r:id="rId4"/>
    <p:sldLayoutId id="2147484895" r:id="rId5"/>
    <p:sldLayoutId id="2147484896" r:id="rId6"/>
    <p:sldLayoutId id="2147484897" r:id="rId7"/>
    <p:sldLayoutId id="2147484898" r:id="rId8"/>
    <p:sldLayoutId id="2147484899" r:id="rId9"/>
    <p:sldLayoutId id="2147484900" r:id="rId10"/>
    <p:sldLayoutId id="2147484901" r:id="rId11"/>
    <p:sldLayoutId id="2147484902" r:id="rId12"/>
    <p:sldLayoutId id="2147484903" r:id="rId13"/>
    <p:sldLayoutId id="2147484904" r:id="rId14"/>
    <p:sldLayoutId id="2147484905" r:id="rId15"/>
    <p:sldLayoutId id="2147484906" r:id="rId16"/>
    <p:sldLayoutId id="2147484907" r:id="rId17"/>
    <p:sldLayoutId id="2147484908" r:id="rId18"/>
  </p:sldLayoutIdLst>
  <p:transition spd="slow"/>
  <p:txStyles>
    <p:titleStyle>
      <a:lvl1pPr algn="ctr" rtl="0" eaLnBrk="0" fontAlgn="base" hangingPunct="0">
        <a:spcBef>
          <a:spcPct val="0"/>
        </a:spcBef>
        <a:spcAft>
          <a:spcPct val="0"/>
        </a:spcAft>
        <a:defRPr lang="ru-RU" sz="4400" kern="1200">
          <a:solidFill>
            <a:srgbClr val="000000"/>
          </a:solidFill>
          <a:latin typeface="Tahoma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ts val="800"/>
        </a:spcBef>
        <a:spcAft>
          <a:spcPct val="0"/>
        </a:spcAft>
        <a:buSzPct val="100000"/>
        <a:buFont typeface="Arial" pitchFamily="34" charset="0"/>
        <a:buChar char="•"/>
        <a:defRPr lang="ru-RU" sz="3200" kern="1200">
          <a:solidFill>
            <a:srgbClr val="000000"/>
          </a:solidFill>
          <a:latin typeface="Tahoma"/>
        </a:defRPr>
      </a:lvl1pPr>
      <a:lvl2pPr marL="742950" lvl="1" indent="-285750" algn="l" rtl="0" eaLnBrk="0" fontAlgn="base" hangingPunct="0">
        <a:spcBef>
          <a:spcPts val="700"/>
        </a:spcBef>
        <a:spcAft>
          <a:spcPct val="0"/>
        </a:spcAft>
        <a:buSzPct val="100000"/>
        <a:buFont typeface="Arial" pitchFamily="34" charset="0"/>
        <a:buChar char="–"/>
        <a:defRPr lang="ru-RU" sz="2800" kern="1200">
          <a:solidFill>
            <a:srgbClr val="000000"/>
          </a:solidFill>
          <a:latin typeface="Tahoma"/>
        </a:defRPr>
      </a:lvl2pPr>
      <a:lvl3pPr marL="1143000" lvl="2" indent="-228600" algn="l" rtl="0" eaLnBrk="0" fontAlgn="base" hangingPunct="0">
        <a:spcBef>
          <a:spcPts val="600"/>
        </a:spcBef>
        <a:spcAft>
          <a:spcPct val="0"/>
        </a:spcAft>
        <a:buSzPct val="100000"/>
        <a:buFont typeface="Arial" pitchFamily="34" charset="0"/>
        <a:buChar char="•"/>
        <a:defRPr lang="ru-RU" sz="2400" kern="1200">
          <a:solidFill>
            <a:srgbClr val="000000"/>
          </a:solidFill>
          <a:latin typeface="Tahoma"/>
        </a:defRPr>
      </a:lvl3pPr>
      <a:lvl4pPr marL="1600200" lvl="3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–"/>
        <a:defRPr lang="ru-RU" sz="2000" kern="1200">
          <a:solidFill>
            <a:srgbClr val="000000"/>
          </a:solidFill>
          <a:latin typeface="Tahoma"/>
        </a:defRPr>
      </a:lvl4pPr>
      <a:lvl5pPr marL="2057400" lvl="4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»"/>
        <a:defRPr lang="ru-RU" sz="2000" kern="1200">
          <a:solidFill>
            <a:srgbClr val="000000"/>
          </a:solidFill>
          <a:latin typeface="Tahoma"/>
        </a:defRPr>
      </a:lvl5pPr>
      <a:lvl6pPr marL="2514600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»"/>
        <a:defRPr lang="ru-RU" sz="2000" kern="1200">
          <a:solidFill>
            <a:srgbClr val="000000"/>
          </a:solidFill>
          <a:latin typeface="Tahoma"/>
        </a:defRPr>
      </a:lvl6pPr>
      <a:lvl7pPr marL="2971800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»"/>
        <a:defRPr lang="ru-RU" sz="2000" kern="1200">
          <a:solidFill>
            <a:srgbClr val="000000"/>
          </a:solidFill>
          <a:latin typeface="Tahoma"/>
        </a:defRPr>
      </a:lvl7pPr>
      <a:lvl8pPr marL="3429000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»"/>
        <a:defRPr lang="ru-RU" sz="2000" kern="1200">
          <a:solidFill>
            <a:srgbClr val="000000"/>
          </a:solidFill>
          <a:latin typeface="Tahoma"/>
        </a:defRPr>
      </a:lvl8pPr>
      <a:lvl9pPr marL="3886200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»"/>
        <a:defRPr lang="ru-RU" sz="2000" kern="1200">
          <a:solidFill>
            <a:srgbClr val="000000"/>
          </a:solidFill>
          <a:latin typeface="Tahoma"/>
        </a:defRPr>
      </a:lvl9pPr>
    </p:bodyStyle>
    <p:otherStyle/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1267" name="Текст 2"/>
          <p:cNvSpPr txBox="1"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Tahoma"/>
                <a:cs typeface="+mn-cs"/>
              </a:defRPr>
            </a:lvl1pPr>
          </a:lstStyle>
          <a:p>
            <a:pPr>
              <a:defRPr/>
            </a:pPr>
            <a:fld id="{C7A7B729-ACD9-41AE-B0B7-5E7AAC9005A8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200" b="0" i="0" u="none" strike="noStrike" kern="1200" cap="none" spc="0" baseline="0">
                <a:solidFill>
                  <a:srgbClr val="898989"/>
                </a:solidFill>
                <a:uFillTx/>
                <a:latin typeface="Tahoma" pitchFamily="34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Tahoma"/>
                <a:cs typeface="+mn-cs"/>
              </a:defRPr>
            </a:lvl1pPr>
          </a:lstStyle>
          <a:p>
            <a:pPr>
              <a:defRPr/>
            </a:pPr>
            <a:fld id="{CCFEC3AA-7B17-41D4-8AE3-EE0903E0B11E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09" r:id="rId1"/>
    <p:sldLayoutId id="2147484910" r:id="rId2"/>
    <p:sldLayoutId id="2147484911" r:id="rId3"/>
    <p:sldLayoutId id="2147484912" r:id="rId4"/>
    <p:sldLayoutId id="2147484913" r:id="rId5"/>
    <p:sldLayoutId id="2147484914" r:id="rId6"/>
    <p:sldLayoutId id="2147484915" r:id="rId7"/>
    <p:sldLayoutId id="2147484916" r:id="rId8"/>
    <p:sldLayoutId id="2147484917" r:id="rId9"/>
    <p:sldLayoutId id="2147484918" r:id="rId10"/>
    <p:sldLayoutId id="2147484919" r:id="rId11"/>
    <p:sldLayoutId id="2147484920" r:id="rId12"/>
    <p:sldLayoutId id="2147484921" r:id="rId13"/>
    <p:sldLayoutId id="2147484922" r:id="rId14"/>
    <p:sldLayoutId id="2147484923" r:id="rId15"/>
    <p:sldLayoutId id="2147484924" r:id="rId16"/>
    <p:sldLayoutId id="2147484925" r:id="rId17"/>
    <p:sldLayoutId id="2147484926" r:id="rId18"/>
    <p:sldLayoutId id="2147485000" r:id="rId19"/>
  </p:sldLayoutIdLst>
  <p:transition spd="slow"/>
  <p:txStyles>
    <p:titleStyle>
      <a:lvl1pPr algn="ctr" rtl="0" eaLnBrk="0" fontAlgn="base" hangingPunct="0">
        <a:spcBef>
          <a:spcPct val="0"/>
        </a:spcBef>
        <a:spcAft>
          <a:spcPct val="0"/>
        </a:spcAft>
        <a:defRPr lang="ru-RU" sz="4400" kern="1200">
          <a:solidFill>
            <a:srgbClr val="000000"/>
          </a:solidFill>
          <a:latin typeface="Tahoma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ts val="800"/>
        </a:spcBef>
        <a:spcAft>
          <a:spcPct val="0"/>
        </a:spcAft>
        <a:buSzPct val="100000"/>
        <a:buFont typeface="Arial" pitchFamily="34" charset="0"/>
        <a:buChar char="•"/>
        <a:defRPr lang="ru-RU" sz="3200" kern="1200">
          <a:solidFill>
            <a:srgbClr val="000000"/>
          </a:solidFill>
          <a:latin typeface="Tahoma"/>
        </a:defRPr>
      </a:lvl1pPr>
      <a:lvl2pPr marL="742950" lvl="1" indent="-285750" algn="l" rtl="0" eaLnBrk="0" fontAlgn="base" hangingPunct="0">
        <a:spcBef>
          <a:spcPts val="700"/>
        </a:spcBef>
        <a:spcAft>
          <a:spcPct val="0"/>
        </a:spcAft>
        <a:buSzPct val="100000"/>
        <a:buFont typeface="Arial" pitchFamily="34" charset="0"/>
        <a:buChar char="–"/>
        <a:defRPr lang="ru-RU" sz="2800" kern="1200">
          <a:solidFill>
            <a:srgbClr val="000000"/>
          </a:solidFill>
          <a:latin typeface="Tahoma"/>
        </a:defRPr>
      </a:lvl2pPr>
      <a:lvl3pPr marL="1143000" lvl="2" indent="-228600" algn="l" rtl="0" eaLnBrk="0" fontAlgn="base" hangingPunct="0">
        <a:spcBef>
          <a:spcPts val="600"/>
        </a:spcBef>
        <a:spcAft>
          <a:spcPct val="0"/>
        </a:spcAft>
        <a:buSzPct val="100000"/>
        <a:buFont typeface="Arial" pitchFamily="34" charset="0"/>
        <a:buChar char="•"/>
        <a:defRPr lang="ru-RU" sz="2400" kern="1200">
          <a:solidFill>
            <a:srgbClr val="000000"/>
          </a:solidFill>
          <a:latin typeface="Tahoma"/>
        </a:defRPr>
      </a:lvl3pPr>
      <a:lvl4pPr marL="1600200" lvl="3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–"/>
        <a:defRPr lang="ru-RU" sz="2000" kern="1200">
          <a:solidFill>
            <a:srgbClr val="000000"/>
          </a:solidFill>
          <a:latin typeface="Tahoma"/>
        </a:defRPr>
      </a:lvl4pPr>
      <a:lvl5pPr marL="2057400" lvl="4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»"/>
        <a:defRPr lang="ru-RU" sz="2000" kern="1200">
          <a:solidFill>
            <a:srgbClr val="000000"/>
          </a:solidFill>
          <a:latin typeface="Tahoma"/>
        </a:defRPr>
      </a:lvl5pPr>
      <a:lvl6pPr marL="2514600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»"/>
        <a:defRPr lang="ru-RU" sz="2000" kern="1200">
          <a:solidFill>
            <a:srgbClr val="000000"/>
          </a:solidFill>
          <a:latin typeface="Tahoma"/>
        </a:defRPr>
      </a:lvl6pPr>
      <a:lvl7pPr marL="2971800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»"/>
        <a:defRPr lang="ru-RU" sz="2000" kern="1200">
          <a:solidFill>
            <a:srgbClr val="000000"/>
          </a:solidFill>
          <a:latin typeface="Tahoma"/>
        </a:defRPr>
      </a:lvl7pPr>
      <a:lvl8pPr marL="3429000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»"/>
        <a:defRPr lang="ru-RU" sz="2000" kern="1200">
          <a:solidFill>
            <a:srgbClr val="000000"/>
          </a:solidFill>
          <a:latin typeface="Tahoma"/>
        </a:defRPr>
      </a:lvl8pPr>
      <a:lvl9pPr marL="3886200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»"/>
        <a:defRPr lang="ru-RU" sz="2000" kern="1200">
          <a:solidFill>
            <a:srgbClr val="000000"/>
          </a:solidFill>
          <a:latin typeface="Tahoma"/>
        </a:defRPr>
      </a:lvl9pPr>
    </p:bodyStyle>
    <p:otherStyle/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2291" name="Текст 2"/>
          <p:cNvSpPr txBox="1"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Tahoma"/>
                <a:cs typeface="+mn-cs"/>
              </a:defRPr>
            </a:lvl1pPr>
          </a:lstStyle>
          <a:p>
            <a:pPr>
              <a:defRPr/>
            </a:pPr>
            <a:fld id="{8114A1B1-663A-433B-BD44-E9DF614A9D7D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200" b="0" i="0" u="none" strike="noStrike" kern="1200" cap="none" spc="0" baseline="0">
                <a:solidFill>
                  <a:srgbClr val="898989"/>
                </a:solidFill>
                <a:uFillTx/>
                <a:latin typeface="Tahoma" pitchFamily="34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Tahoma"/>
                <a:cs typeface="+mn-cs"/>
              </a:defRPr>
            </a:lvl1pPr>
          </a:lstStyle>
          <a:p>
            <a:pPr>
              <a:defRPr/>
            </a:pPr>
            <a:fld id="{B7063138-BD3B-4022-B8B6-13633E6CECE0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27" r:id="rId1"/>
    <p:sldLayoutId id="2147484928" r:id="rId2"/>
    <p:sldLayoutId id="2147484929" r:id="rId3"/>
    <p:sldLayoutId id="2147484930" r:id="rId4"/>
    <p:sldLayoutId id="2147484931" r:id="rId5"/>
    <p:sldLayoutId id="2147484932" r:id="rId6"/>
    <p:sldLayoutId id="2147484933" r:id="rId7"/>
    <p:sldLayoutId id="2147484934" r:id="rId8"/>
    <p:sldLayoutId id="2147484935" r:id="rId9"/>
    <p:sldLayoutId id="2147484936" r:id="rId10"/>
    <p:sldLayoutId id="2147484937" r:id="rId11"/>
    <p:sldLayoutId id="2147484938" r:id="rId12"/>
    <p:sldLayoutId id="2147484939" r:id="rId13"/>
    <p:sldLayoutId id="2147484940" r:id="rId14"/>
    <p:sldLayoutId id="2147484941" r:id="rId15"/>
    <p:sldLayoutId id="2147484942" r:id="rId16"/>
    <p:sldLayoutId id="2147484943" r:id="rId17"/>
    <p:sldLayoutId id="2147484944" r:id="rId18"/>
  </p:sldLayoutIdLst>
  <p:transition spd="slow"/>
  <p:txStyles>
    <p:titleStyle>
      <a:lvl1pPr algn="ctr" rtl="0" eaLnBrk="0" fontAlgn="base" hangingPunct="0">
        <a:spcBef>
          <a:spcPct val="0"/>
        </a:spcBef>
        <a:spcAft>
          <a:spcPct val="0"/>
        </a:spcAft>
        <a:defRPr lang="ru-RU" sz="4400" kern="1200">
          <a:solidFill>
            <a:srgbClr val="000000"/>
          </a:solidFill>
          <a:latin typeface="Tahoma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ts val="800"/>
        </a:spcBef>
        <a:spcAft>
          <a:spcPct val="0"/>
        </a:spcAft>
        <a:buSzPct val="100000"/>
        <a:buFont typeface="Arial" pitchFamily="34" charset="0"/>
        <a:buChar char="•"/>
        <a:defRPr lang="ru-RU" sz="3200" kern="1200">
          <a:solidFill>
            <a:srgbClr val="000000"/>
          </a:solidFill>
          <a:latin typeface="Tahoma"/>
        </a:defRPr>
      </a:lvl1pPr>
      <a:lvl2pPr marL="742950" lvl="1" indent="-285750" algn="l" rtl="0" eaLnBrk="0" fontAlgn="base" hangingPunct="0">
        <a:spcBef>
          <a:spcPts val="700"/>
        </a:spcBef>
        <a:spcAft>
          <a:spcPct val="0"/>
        </a:spcAft>
        <a:buSzPct val="100000"/>
        <a:buFont typeface="Arial" pitchFamily="34" charset="0"/>
        <a:buChar char="–"/>
        <a:defRPr lang="ru-RU" sz="2800" kern="1200">
          <a:solidFill>
            <a:srgbClr val="000000"/>
          </a:solidFill>
          <a:latin typeface="Tahoma"/>
        </a:defRPr>
      </a:lvl2pPr>
      <a:lvl3pPr marL="1143000" lvl="2" indent="-228600" algn="l" rtl="0" eaLnBrk="0" fontAlgn="base" hangingPunct="0">
        <a:spcBef>
          <a:spcPts val="600"/>
        </a:spcBef>
        <a:spcAft>
          <a:spcPct val="0"/>
        </a:spcAft>
        <a:buSzPct val="100000"/>
        <a:buFont typeface="Arial" pitchFamily="34" charset="0"/>
        <a:buChar char="•"/>
        <a:defRPr lang="ru-RU" sz="2400" kern="1200">
          <a:solidFill>
            <a:srgbClr val="000000"/>
          </a:solidFill>
          <a:latin typeface="Tahoma"/>
        </a:defRPr>
      </a:lvl3pPr>
      <a:lvl4pPr marL="1600200" lvl="3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–"/>
        <a:defRPr lang="ru-RU" sz="2000" kern="1200">
          <a:solidFill>
            <a:srgbClr val="000000"/>
          </a:solidFill>
          <a:latin typeface="Tahoma"/>
        </a:defRPr>
      </a:lvl4pPr>
      <a:lvl5pPr marL="2057400" lvl="4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»"/>
        <a:defRPr lang="ru-RU" sz="2000" kern="1200">
          <a:solidFill>
            <a:srgbClr val="000000"/>
          </a:solidFill>
          <a:latin typeface="Tahoma"/>
        </a:defRPr>
      </a:lvl5pPr>
      <a:lvl6pPr marL="2514600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»"/>
        <a:defRPr lang="ru-RU" sz="2000" kern="1200">
          <a:solidFill>
            <a:srgbClr val="000000"/>
          </a:solidFill>
          <a:latin typeface="Tahoma"/>
        </a:defRPr>
      </a:lvl6pPr>
      <a:lvl7pPr marL="2971800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»"/>
        <a:defRPr lang="ru-RU" sz="2000" kern="1200">
          <a:solidFill>
            <a:srgbClr val="000000"/>
          </a:solidFill>
          <a:latin typeface="Tahoma"/>
        </a:defRPr>
      </a:lvl7pPr>
      <a:lvl8pPr marL="3429000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»"/>
        <a:defRPr lang="ru-RU" sz="2000" kern="1200">
          <a:solidFill>
            <a:srgbClr val="000000"/>
          </a:solidFill>
          <a:latin typeface="Tahoma"/>
        </a:defRPr>
      </a:lvl8pPr>
      <a:lvl9pPr marL="3886200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»"/>
        <a:defRPr lang="ru-RU" sz="2000" kern="1200">
          <a:solidFill>
            <a:srgbClr val="000000"/>
          </a:solidFill>
          <a:latin typeface="Tahoma"/>
        </a:defRPr>
      </a:lvl9pPr>
    </p:bodyStyle>
    <p:otherStyle/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5" name="Текст 2"/>
          <p:cNvSpPr txBox="1"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Tahoma"/>
                <a:cs typeface="+mn-cs"/>
              </a:defRPr>
            </a:lvl1pPr>
          </a:lstStyle>
          <a:p>
            <a:pPr>
              <a:defRPr/>
            </a:pPr>
            <a:fld id="{D0A2D8B1-969C-4ECB-B55B-6C53D8DF3E17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200" b="0" i="0" u="none" strike="noStrike" kern="1200" cap="none" spc="0" baseline="0">
                <a:solidFill>
                  <a:srgbClr val="898989"/>
                </a:solidFill>
                <a:uFillTx/>
                <a:latin typeface="Tahoma" pitchFamily="34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Tahoma"/>
                <a:cs typeface="+mn-cs"/>
              </a:defRPr>
            </a:lvl1pPr>
          </a:lstStyle>
          <a:p>
            <a:pPr>
              <a:defRPr/>
            </a:pPr>
            <a:fld id="{3B331D4C-47A8-4A49-9875-F15787C4398A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45" r:id="rId1"/>
    <p:sldLayoutId id="2147484946" r:id="rId2"/>
    <p:sldLayoutId id="2147484947" r:id="rId3"/>
    <p:sldLayoutId id="2147484948" r:id="rId4"/>
    <p:sldLayoutId id="2147484949" r:id="rId5"/>
    <p:sldLayoutId id="2147484950" r:id="rId6"/>
    <p:sldLayoutId id="2147484951" r:id="rId7"/>
    <p:sldLayoutId id="2147484952" r:id="rId8"/>
    <p:sldLayoutId id="2147484953" r:id="rId9"/>
    <p:sldLayoutId id="2147484954" r:id="rId10"/>
    <p:sldLayoutId id="2147484955" r:id="rId11"/>
    <p:sldLayoutId id="2147484956" r:id="rId12"/>
    <p:sldLayoutId id="2147484957" r:id="rId13"/>
    <p:sldLayoutId id="2147484958" r:id="rId14"/>
    <p:sldLayoutId id="2147484959" r:id="rId15"/>
    <p:sldLayoutId id="2147484960" r:id="rId16"/>
    <p:sldLayoutId id="2147484961" r:id="rId17"/>
    <p:sldLayoutId id="2147484962" r:id="rId18"/>
  </p:sldLayoutIdLst>
  <p:transition spd="slow"/>
  <p:txStyles>
    <p:titleStyle>
      <a:lvl1pPr algn="ctr" rtl="0" eaLnBrk="0" fontAlgn="base" hangingPunct="0">
        <a:spcBef>
          <a:spcPct val="0"/>
        </a:spcBef>
        <a:spcAft>
          <a:spcPct val="0"/>
        </a:spcAft>
        <a:defRPr lang="ru-RU" sz="4400" kern="1200">
          <a:solidFill>
            <a:srgbClr val="000000"/>
          </a:solidFill>
          <a:latin typeface="Tahoma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ts val="800"/>
        </a:spcBef>
        <a:spcAft>
          <a:spcPct val="0"/>
        </a:spcAft>
        <a:buSzPct val="100000"/>
        <a:buFont typeface="Arial" pitchFamily="34" charset="0"/>
        <a:buChar char="•"/>
        <a:defRPr lang="ru-RU" sz="3200" kern="1200">
          <a:solidFill>
            <a:srgbClr val="000000"/>
          </a:solidFill>
          <a:latin typeface="Tahoma"/>
        </a:defRPr>
      </a:lvl1pPr>
      <a:lvl2pPr marL="742950" lvl="1" indent="-285750" algn="l" rtl="0" eaLnBrk="0" fontAlgn="base" hangingPunct="0">
        <a:spcBef>
          <a:spcPts val="700"/>
        </a:spcBef>
        <a:spcAft>
          <a:spcPct val="0"/>
        </a:spcAft>
        <a:buSzPct val="100000"/>
        <a:buFont typeface="Arial" pitchFamily="34" charset="0"/>
        <a:buChar char="–"/>
        <a:defRPr lang="ru-RU" sz="2800" kern="1200">
          <a:solidFill>
            <a:srgbClr val="000000"/>
          </a:solidFill>
          <a:latin typeface="Tahoma"/>
        </a:defRPr>
      </a:lvl2pPr>
      <a:lvl3pPr marL="1143000" lvl="2" indent="-228600" algn="l" rtl="0" eaLnBrk="0" fontAlgn="base" hangingPunct="0">
        <a:spcBef>
          <a:spcPts val="600"/>
        </a:spcBef>
        <a:spcAft>
          <a:spcPct val="0"/>
        </a:spcAft>
        <a:buSzPct val="100000"/>
        <a:buFont typeface="Arial" pitchFamily="34" charset="0"/>
        <a:buChar char="•"/>
        <a:defRPr lang="ru-RU" sz="2400" kern="1200">
          <a:solidFill>
            <a:srgbClr val="000000"/>
          </a:solidFill>
          <a:latin typeface="Tahoma"/>
        </a:defRPr>
      </a:lvl3pPr>
      <a:lvl4pPr marL="1600200" lvl="3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–"/>
        <a:defRPr lang="ru-RU" sz="2000" kern="1200">
          <a:solidFill>
            <a:srgbClr val="000000"/>
          </a:solidFill>
          <a:latin typeface="Tahoma"/>
        </a:defRPr>
      </a:lvl4pPr>
      <a:lvl5pPr marL="2057400" lvl="4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»"/>
        <a:defRPr lang="ru-RU" sz="2000" kern="1200">
          <a:solidFill>
            <a:srgbClr val="000000"/>
          </a:solidFill>
          <a:latin typeface="Tahoma"/>
        </a:defRPr>
      </a:lvl5pPr>
      <a:lvl6pPr marL="2514600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»"/>
        <a:defRPr lang="ru-RU" sz="2000" kern="1200">
          <a:solidFill>
            <a:srgbClr val="000000"/>
          </a:solidFill>
          <a:latin typeface="Tahoma"/>
        </a:defRPr>
      </a:lvl6pPr>
      <a:lvl7pPr marL="2971800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»"/>
        <a:defRPr lang="ru-RU" sz="2000" kern="1200">
          <a:solidFill>
            <a:srgbClr val="000000"/>
          </a:solidFill>
          <a:latin typeface="Tahoma"/>
        </a:defRPr>
      </a:lvl7pPr>
      <a:lvl8pPr marL="3429000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»"/>
        <a:defRPr lang="ru-RU" sz="2000" kern="1200">
          <a:solidFill>
            <a:srgbClr val="000000"/>
          </a:solidFill>
          <a:latin typeface="Tahoma"/>
        </a:defRPr>
      </a:lvl8pPr>
      <a:lvl9pPr marL="3886200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»"/>
        <a:defRPr lang="ru-RU" sz="2000" kern="1200">
          <a:solidFill>
            <a:srgbClr val="000000"/>
          </a:solidFill>
          <a:latin typeface="Tahoma"/>
        </a:defRPr>
      </a:lvl9pPr>
    </p:bodyStyle>
    <p:otherStyle/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4339" name="Текст 2"/>
          <p:cNvSpPr txBox="1"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Tahoma"/>
                <a:cs typeface="+mn-cs"/>
              </a:defRPr>
            </a:lvl1pPr>
          </a:lstStyle>
          <a:p>
            <a:pPr>
              <a:defRPr/>
            </a:pPr>
            <a:fld id="{D69CA38B-EDA2-4991-AC5A-E39D2335E8F1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200" b="0" i="0" u="none" strike="noStrike" kern="1200" cap="none" spc="0" baseline="0">
                <a:solidFill>
                  <a:srgbClr val="898989"/>
                </a:solidFill>
                <a:uFillTx/>
                <a:latin typeface="Tahoma" pitchFamily="34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Tahoma"/>
                <a:cs typeface="+mn-cs"/>
              </a:defRPr>
            </a:lvl1pPr>
          </a:lstStyle>
          <a:p>
            <a:pPr>
              <a:defRPr/>
            </a:pPr>
            <a:fld id="{1B5C2164-0359-42CF-83EA-77C2A530567C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63" r:id="rId1"/>
    <p:sldLayoutId id="2147484964" r:id="rId2"/>
    <p:sldLayoutId id="2147484965" r:id="rId3"/>
    <p:sldLayoutId id="2147484966" r:id="rId4"/>
    <p:sldLayoutId id="2147484967" r:id="rId5"/>
    <p:sldLayoutId id="2147484968" r:id="rId6"/>
    <p:sldLayoutId id="2147484969" r:id="rId7"/>
    <p:sldLayoutId id="2147484970" r:id="rId8"/>
    <p:sldLayoutId id="2147484971" r:id="rId9"/>
    <p:sldLayoutId id="2147484972" r:id="rId10"/>
    <p:sldLayoutId id="2147484973" r:id="rId11"/>
    <p:sldLayoutId id="2147484974" r:id="rId12"/>
    <p:sldLayoutId id="2147484975" r:id="rId13"/>
    <p:sldLayoutId id="2147484976" r:id="rId14"/>
    <p:sldLayoutId id="2147484977" r:id="rId15"/>
    <p:sldLayoutId id="2147484978" r:id="rId16"/>
    <p:sldLayoutId id="2147484979" r:id="rId17"/>
    <p:sldLayoutId id="2147484980" r:id="rId18"/>
  </p:sldLayoutIdLst>
  <p:transition spd="slow"/>
  <p:txStyles>
    <p:titleStyle>
      <a:lvl1pPr algn="ctr" rtl="0" eaLnBrk="0" fontAlgn="base" hangingPunct="0">
        <a:spcBef>
          <a:spcPct val="0"/>
        </a:spcBef>
        <a:spcAft>
          <a:spcPct val="0"/>
        </a:spcAft>
        <a:defRPr lang="ru-RU" sz="4400" kern="1200">
          <a:solidFill>
            <a:srgbClr val="000000"/>
          </a:solidFill>
          <a:latin typeface="Tahoma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ts val="800"/>
        </a:spcBef>
        <a:spcAft>
          <a:spcPct val="0"/>
        </a:spcAft>
        <a:buSzPct val="100000"/>
        <a:buFont typeface="Arial" pitchFamily="34" charset="0"/>
        <a:buChar char="•"/>
        <a:defRPr lang="ru-RU" sz="3200" kern="1200">
          <a:solidFill>
            <a:srgbClr val="000000"/>
          </a:solidFill>
          <a:latin typeface="Tahoma"/>
        </a:defRPr>
      </a:lvl1pPr>
      <a:lvl2pPr marL="742950" lvl="1" indent="-285750" algn="l" rtl="0" eaLnBrk="0" fontAlgn="base" hangingPunct="0">
        <a:spcBef>
          <a:spcPts val="700"/>
        </a:spcBef>
        <a:spcAft>
          <a:spcPct val="0"/>
        </a:spcAft>
        <a:buSzPct val="100000"/>
        <a:buFont typeface="Arial" pitchFamily="34" charset="0"/>
        <a:buChar char="–"/>
        <a:defRPr lang="ru-RU" sz="2800" kern="1200">
          <a:solidFill>
            <a:srgbClr val="000000"/>
          </a:solidFill>
          <a:latin typeface="Tahoma"/>
        </a:defRPr>
      </a:lvl2pPr>
      <a:lvl3pPr marL="1143000" lvl="2" indent="-228600" algn="l" rtl="0" eaLnBrk="0" fontAlgn="base" hangingPunct="0">
        <a:spcBef>
          <a:spcPts val="600"/>
        </a:spcBef>
        <a:spcAft>
          <a:spcPct val="0"/>
        </a:spcAft>
        <a:buSzPct val="100000"/>
        <a:buFont typeface="Arial" pitchFamily="34" charset="0"/>
        <a:buChar char="•"/>
        <a:defRPr lang="ru-RU" sz="2400" kern="1200">
          <a:solidFill>
            <a:srgbClr val="000000"/>
          </a:solidFill>
          <a:latin typeface="Tahoma"/>
        </a:defRPr>
      </a:lvl3pPr>
      <a:lvl4pPr marL="1600200" lvl="3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–"/>
        <a:defRPr lang="ru-RU" sz="2000" kern="1200">
          <a:solidFill>
            <a:srgbClr val="000000"/>
          </a:solidFill>
          <a:latin typeface="Tahoma"/>
        </a:defRPr>
      </a:lvl4pPr>
      <a:lvl5pPr marL="2057400" lvl="4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»"/>
        <a:defRPr lang="ru-RU" sz="2000" kern="1200">
          <a:solidFill>
            <a:srgbClr val="000000"/>
          </a:solidFill>
          <a:latin typeface="Tahoma"/>
        </a:defRPr>
      </a:lvl5pPr>
      <a:lvl6pPr marL="2514600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»"/>
        <a:defRPr lang="ru-RU" sz="2000" kern="1200">
          <a:solidFill>
            <a:srgbClr val="000000"/>
          </a:solidFill>
          <a:latin typeface="Tahoma"/>
        </a:defRPr>
      </a:lvl6pPr>
      <a:lvl7pPr marL="2971800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»"/>
        <a:defRPr lang="ru-RU" sz="2000" kern="1200">
          <a:solidFill>
            <a:srgbClr val="000000"/>
          </a:solidFill>
          <a:latin typeface="Tahoma"/>
        </a:defRPr>
      </a:lvl7pPr>
      <a:lvl8pPr marL="3429000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»"/>
        <a:defRPr lang="ru-RU" sz="2000" kern="1200">
          <a:solidFill>
            <a:srgbClr val="000000"/>
          </a:solidFill>
          <a:latin typeface="Tahoma"/>
        </a:defRPr>
      </a:lvl8pPr>
      <a:lvl9pPr marL="3886200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»"/>
        <a:defRPr lang="ru-RU" sz="2000" kern="1200">
          <a:solidFill>
            <a:srgbClr val="000000"/>
          </a:solidFill>
          <a:latin typeface="Tahoma"/>
        </a:defRPr>
      </a:lvl9pPr>
    </p:bodyStyle>
    <p:otherStyle/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5363" name="Текст 2"/>
          <p:cNvSpPr txBox="1"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Tahoma"/>
                <a:cs typeface="+mn-cs"/>
              </a:defRPr>
            </a:lvl1pPr>
          </a:lstStyle>
          <a:p>
            <a:pPr>
              <a:defRPr/>
            </a:pPr>
            <a:fld id="{B51B660E-E458-4ECB-9093-F9C44C6C0C6D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200" b="0" i="0" u="none" strike="noStrike" kern="1200" cap="none" spc="0" baseline="0">
                <a:solidFill>
                  <a:srgbClr val="898989"/>
                </a:solidFill>
                <a:uFillTx/>
                <a:latin typeface="Tahoma" pitchFamily="34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Tahoma"/>
                <a:cs typeface="+mn-cs"/>
              </a:defRPr>
            </a:lvl1pPr>
          </a:lstStyle>
          <a:p>
            <a:pPr>
              <a:defRPr/>
            </a:pPr>
            <a:fld id="{008342EE-855A-43C6-8766-3E7C93D9F04C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81" r:id="rId1"/>
    <p:sldLayoutId id="2147484982" r:id="rId2"/>
    <p:sldLayoutId id="2147484983" r:id="rId3"/>
    <p:sldLayoutId id="2147484984" r:id="rId4"/>
    <p:sldLayoutId id="2147484985" r:id="rId5"/>
    <p:sldLayoutId id="2147484986" r:id="rId6"/>
    <p:sldLayoutId id="2147484987" r:id="rId7"/>
    <p:sldLayoutId id="2147484988" r:id="rId8"/>
    <p:sldLayoutId id="2147484989" r:id="rId9"/>
    <p:sldLayoutId id="2147484990" r:id="rId10"/>
    <p:sldLayoutId id="2147484991" r:id="rId11"/>
    <p:sldLayoutId id="2147484992" r:id="rId12"/>
    <p:sldLayoutId id="2147484993" r:id="rId13"/>
    <p:sldLayoutId id="2147484994" r:id="rId14"/>
    <p:sldLayoutId id="2147484995" r:id="rId15"/>
    <p:sldLayoutId id="2147484996" r:id="rId16"/>
    <p:sldLayoutId id="2147484997" r:id="rId17"/>
    <p:sldLayoutId id="2147484998" r:id="rId18"/>
  </p:sldLayoutIdLst>
  <p:transition spd="slow"/>
  <p:txStyles>
    <p:titleStyle>
      <a:lvl1pPr algn="ctr" rtl="0" eaLnBrk="0" fontAlgn="base" hangingPunct="0">
        <a:spcBef>
          <a:spcPct val="0"/>
        </a:spcBef>
        <a:spcAft>
          <a:spcPct val="0"/>
        </a:spcAft>
        <a:defRPr lang="ru-RU" sz="4400" kern="1200">
          <a:solidFill>
            <a:srgbClr val="000000"/>
          </a:solidFill>
          <a:latin typeface="Tahoma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ts val="800"/>
        </a:spcBef>
        <a:spcAft>
          <a:spcPct val="0"/>
        </a:spcAft>
        <a:buSzPct val="100000"/>
        <a:buFont typeface="Arial" pitchFamily="34" charset="0"/>
        <a:buChar char="•"/>
        <a:defRPr lang="ru-RU" sz="3200" kern="1200">
          <a:solidFill>
            <a:srgbClr val="000000"/>
          </a:solidFill>
          <a:latin typeface="Tahoma"/>
        </a:defRPr>
      </a:lvl1pPr>
      <a:lvl2pPr marL="742950" lvl="1" indent="-285750" algn="l" rtl="0" eaLnBrk="0" fontAlgn="base" hangingPunct="0">
        <a:spcBef>
          <a:spcPts val="700"/>
        </a:spcBef>
        <a:spcAft>
          <a:spcPct val="0"/>
        </a:spcAft>
        <a:buSzPct val="100000"/>
        <a:buFont typeface="Arial" pitchFamily="34" charset="0"/>
        <a:buChar char="–"/>
        <a:defRPr lang="ru-RU" sz="2800" kern="1200">
          <a:solidFill>
            <a:srgbClr val="000000"/>
          </a:solidFill>
          <a:latin typeface="Tahoma"/>
        </a:defRPr>
      </a:lvl2pPr>
      <a:lvl3pPr marL="1143000" lvl="2" indent="-228600" algn="l" rtl="0" eaLnBrk="0" fontAlgn="base" hangingPunct="0">
        <a:spcBef>
          <a:spcPts val="600"/>
        </a:spcBef>
        <a:spcAft>
          <a:spcPct val="0"/>
        </a:spcAft>
        <a:buSzPct val="100000"/>
        <a:buFont typeface="Arial" pitchFamily="34" charset="0"/>
        <a:buChar char="•"/>
        <a:defRPr lang="ru-RU" sz="2400" kern="1200">
          <a:solidFill>
            <a:srgbClr val="000000"/>
          </a:solidFill>
          <a:latin typeface="Tahoma"/>
        </a:defRPr>
      </a:lvl3pPr>
      <a:lvl4pPr marL="1600200" lvl="3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–"/>
        <a:defRPr lang="ru-RU" sz="2000" kern="1200">
          <a:solidFill>
            <a:srgbClr val="000000"/>
          </a:solidFill>
          <a:latin typeface="Tahoma"/>
        </a:defRPr>
      </a:lvl4pPr>
      <a:lvl5pPr marL="2057400" lvl="4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»"/>
        <a:defRPr lang="ru-RU" sz="2000" kern="1200">
          <a:solidFill>
            <a:srgbClr val="000000"/>
          </a:solidFill>
          <a:latin typeface="Tahoma"/>
        </a:defRPr>
      </a:lvl5pPr>
      <a:lvl6pPr marL="2514600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»"/>
        <a:defRPr lang="ru-RU" sz="2000" kern="1200">
          <a:solidFill>
            <a:srgbClr val="000000"/>
          </a:solidFill>
          <a:latin typeface="Tahoma"/>
        </a:defRPr>
      </a:lvl6pPr>
      <a:lvl7pPr marL="2971800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»"/>
        <a:defRPr lang="ru-RU" sz="2000" kern="1200">
          <a:solidFill>
            <a:srgbClr val="000000"/>
          </a:solidFill>
          <a:latin typeface="Tahoma"/>
        </a:defRPr>
      </a:lvl7pPr>
      <a:lvl8pPr marL="3429000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»"/>
        <a:defRPr lang="ru-RU" sz="2000" kern="1200">
          <a:solidFill>
            <a:srgbClr val="000000"/>
          </a:solidFill>
          <a:latin typeface="Tahoma"/>
        </a:defRPr>
      </a:lvl8pPr>
      <a:lvl9pPr marL="3886200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»"/>
        <a:defRPr lang="ru-RU" sz="2000" kern="1200">
          <a:solidFill>
            <a:srgbClr val="000000"/>
          </a:solidFill>
          <a:latin typeface="Tahoma"/>
        </a:defRPr>
      </a:lvl9pPr>
    </p:bodyStyle>
    <p:otherStyle/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6387" name="Текст 2"/>
          <p:cNvSpPr txBox="1"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cs typeface="+mn-cs"/>
              </a:defRPr>
            </a:lvl1pPr>
          </a:lstStyle>
          <a:p>
            <a:pPr>
              <a:defRPr/>
            </a:pPr>
            <a:fld id="{02021A68-7659-4DD9-AAA5-6DC14EEDC0B8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cs typeface="+mn-cs"/>
              </a:defRPr>
            </a:lvl1pPr>
          </a:lstStyle>
          <a:p>
            <a:pPr>
              <a:defRPr/>
            </a:pPr>
            <a:fld id="{41E03DE1-DCF9-46FF-B125-CE31CA3AE7F6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01" r:id="rId1"/>
    <p:sldLayoutId id="2147485002" r:id="rId2"/>
    <p:sldLayoutId id="2147485003" r:id="rId3"/>
    <p:sldLayoutId id="2147485004" r:id="rId4"/>
    <p:sldLayoutId id="2147485005" r:id="rId5"/>
    <p:sldLayoutId id="2147485006" r:id="rId6"/>
    <p:sldLayoutId id="2147485007" r:id="rId7"/>
    <p:sldLayoutId id="2147485008" r:id="rId8"/>
    <p:sldLayoutId id="2147485009" r:id="rId9"/>
    <p:sldLayoutId id="2147485010" r:id="rId10"/>
    <p:sldLayoutId id="2147485011" r:id="rId11"/>
  </p:sldLayoutIdLst>
  <p:transition spd="slow"/>
  <p:txStyles>
    <p:titleStyle>
      <a:lvl1pPr algn="ctr" rtl="0" eaLnBrk="0" fontAlgn="base" hangingPunct="0">
        <a:spcBef>
          <a:spcPct val="0"/>
        </a:spcBef>
        <a:spcAft>
          <a:spcPct val="0"/>
        </a:spcAft>
        <a:defRPr lang="ru-RU" sz="4400" kern="1200">
          <a:solidFill>
            <a:srgbClr val="000000"/>
          </a:solidFill>
          <a:latin typeface="Calibri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 pitchFamily="34" charset="0"/>
        </a:defRPr>
      </a:lvl5pPr>
      <a:lvl6pPr marL="457200" algn="ctr" rtl="0" eaLnBrk="0" fontAlgn="base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 pitchFamily="34" charset="0"/>
        </a:defRPr>
      </a:lvl6pPr>
      <a:lvl7pPr marL="914400" algn="ctr" rtl="0" eaLnBrk="0" fontAlgn="base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 pitchFamily="34" charset="0"/>
        </a:defRPr>
      </a:lvl7pPr>
      <a:lvl8pPr marL="1371600" algn="ctr" rtl="0" eaLnBrk="0" fontAlgn="base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 pitchFamily="34" charset="0"/>
        </a:defRPr>
      </a:lvl8pPr>
      <a:lvl9pPr marL="1828800" algn="ctr" rtl="0" eaLnBrk="0" fontAlgn="base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ts val="800"/>
        </a:spcBef>
        <a:spcAft>
          <a:spcPct val="0"/>
        </a:spcAft>
        <a:buSzPct val="100000"/>
        <a:buFont typeface="Arial" pitchFamily="34" charset="0"/>
        <a:buChar char="•"/>
        <a:defRPr lang="ru-RU" sz="3200" kern="1200">
          <a:solidFill>
            <a:srgbClr val="000000"/>
          </a:solidFill>
          <a:latin typeface="Calibri"/>
        </a:defRPr>
      </a:lvl1pPr>
      <a:lvl2pPr marL="742950" lvl="1" indent="-285750" algn="l" rtl="0" eaLnBrk="0" fontAlgn="base" hangingPunct="0">
        <a:spcBef>
          <a:spcPts val="700"/>
        </a:spcBef>
        <a:spcAft>
          <a:spcPct val="0"/>
        </a:spcAft>
        <a:buSzPct val="100000"/>
        <a:buFont typeface="Arial" pitchFamily="34" charset="0"/>
        <a:buChar char="–"/>
        <a:defRPr lang="ru-RU" sz="2800" kern="1200">
          <a:solidFill>
            <a:srgbClr val="000000"/>
          </a:solidFill>
          <a:latin typeface="Calibri"/>
        </a:defRPr>
      </a:lvl2pPr>
      <a:lvl3pPr marL="1143000" lvl="2" indent="-228600" algn="l" rtl="0" eaLnBrk="0" fontAlgn="base" hangingPunct="0">
        <a:spcBef>
          <a:spcPts val="600"/>
        </a:spcBef>
        <a:spcAft>
          <a:spcPct val="0"/>
        </a:spcAft>
        <a:buSzPct val="100000"/>
        <a:buFont typeface="Arial" pitchFamily="34" charset="0"/>
        <a:buChar char="•"/>
        <a:defRPr lang="ru-RU" sz="2400" kern="1200">
          <a:solidFill>
            <a:srgbClr val="000000"/>
          </a:solidFill>
          <a:latin typeface="Calibri"/>
        </a:defRPr>
      </a:lvl3pPr>
      <a:lvl4pPr marL="1600200" lvl="3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–"/>
        <a:defRPr lang="ru-RU" sz="2000" kern="1200">
          <a:solidFill>
            <a:srgbClr val="000000"/>
          </a:solidFill>
          <a:latin typeface="Calibri"/>
        </a:defRPr>
      </a:lvl4pPr>
      <a:lvl5pPr marL="2057400" lvl="4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»"/>
        <a:defRPr lang="ru-RU" sz="2000" kern="1200">
          <a:solidFill>
            <a:srgbClr val="000000"/>
          </a:solidFill>
          <a:latin typeface="Calibri"/>
        </a:defRPr>
      </a:lvl5pPr>
      <a:lvl6pPr marL="2514600" indent="-228600" algn="l" rtl="0" eaLnBrk="0" fontAlgn="base">
        <a:spcBef>
          <a:spcPts val="500"/>
        </a:spcBef>
        <a:spcAft>
          <a:spcPct val="0"/>
        </a:spcAft>
        <a:buSzPct val="100000"/>
        <a:buFont typeface="Arial" pitchFamily="34" charset="0"/>
        <a:buChar char="»"/>
        <a:defRPr lang="ru-RU" sz="2000" kern="1200">
          <a:solidFill>
            <a:srgbClr val="000000"/>
          </a:solidFill>
          <a:latin typeface="Calibri"/>
        </a:defRPr>
      </a:lvl6pPr>
      <a:lvl7pPr marL="2971800" indent="-228600" algn="l" rtl="0" eaLnBrk="0" fontAlgn="base">
        <a:spcBef>
          <a:spcPts val="500"/>
        </a:spcBef>
        <a:spcAft>
          <a:spcPct val="0"/>
        </a:spcAft>
        <a:buSzPct val="100000"/>
        <a:buFont typeface="Arial" pitchFamily="34" charset="0"/>
        <a:buChar char="»"/>
        <a:defRPr lang="ru-RU" sz="2000" kern="1200">
          <a:solidFill>
            <a:srgbClr val="000000"/>
          </a:solidFill>
          <a:latin typeface="Calibri"/>
        </a:defRPr>
      </a:lvl7pPr>
      <a:lvl8pPr marL="3429000" indent="-228600" algn="l" rtl="0" eaLnBrk="0" fontAlgn="base">
        <a:spcBef>
          <a:spcPts val="500"/>
        </a:spcBef>
        <a:spcAft>
          <a:spcPct val="0"/>
        </a:spcAft>
        <a:buSzPct val="100000"/>
        <a:buFont typeface="Arial" pitchFamily="34" charset="0"/>
        <a:buChar char="»"/>
        <a:defRPr lang="ru-RU" sz="2000" kern="1200">
          <a:solidFill>
            <a:srgbClr val="000000"/>
          </a:solidFill>
          <a:latin typeface="Calibri"/>
        </a:defRPr>
      </a:lvl8pPr>
      <a:lvl9pPr marL="3886200" indent="-228600" algn="l" rtl="0" eaLnBrk="0" fontAlgn="base">
        <a:spcBef>
          <a:spcPts val="500"/>
        </a:spcBef>
        <a:spcAft>
          <a:spcPct val="0"/>
        </a:spcAft>
        <a:buSzPct val="100000"/>
        <a:buFont typeface="Arial" pitchFamily="34" charset="0"/>
        <a:buChar char="»"/>
        <a:defRPr lang="ru-RU" sz="2000" kern="1200">
          <a:solidFill>
            <a:srgbClr val="000000"/>
          </a:solidFill>
          <a:latin typeface="Calibri"/>
        </a:defRPr>
      </a:lvl9pPr>
    </p:bodyStyle>
    <p:otherStyle/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741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D22AEDC-BFE7-4A81-9896-FDF3BF90AA8D}" type="datetime1">
              <a:rPr lang="en-US"/>
              <a:pPr>
                <a:defRPr/>
              </a:pPr>
              <a:t>1/23/2015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F9ACF08-26A5-4F4C-A8EF-4CDE1DF277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12" r:id="rId1"/>
    <p:sldLayoutId id="2147485013" r:id="rId2"/>
    <p:sldLayoutId id="2147485014" r:id="rId3"/>
    <p:sldLayoutId id="2147485015" r:id="rId4"/>
    <p:sldLayoutId id="2147485016" r:id="rId5"/>
    <p:sldLayoutId id="2147485017" r:id="rId6"/>
    <p:sldLayoutId id="2147485018" r:id="rId7"/>
    <p:sldLayoutId id="2147485019" r:id="rId8"/>
    <p:sldLayoutId id="2147485020" r:id="rId9"/>
    <p:sldLayoutId id="2147485021" r:id="rId10"/>
    <p:sldLayoutId id="2147485022" r:id="rId11"/>
    <p:sldLayoutId id="2147485023" r:id="rId12"/>
    <p:sldLayoutId id="2147485024" r:id="rId13"/>
    <p:sldLayoutId id="2147485025" r:id="rId14"/>
    <p:sldLayoutId id="2147485026" r:id="rId15"/>
    <p:sldLayoutId id="2147485027" r:id="rId16"/>
    <p:sldLayoutId id="2147485028" r:id="rId17"/>
    <p:sldLayoutId id="2147485029" r:id="rId18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8435" name="Текст 2"/>
          <p:cNvSpPr txBox="1"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Tahoma"/>
                <a:cs typeface="+mn-cs"/>
              </a:defRPr>
            </a:lvl1pPr>
          </a:lstStyle>
          <a:p>
            <a:pPr>
              <a:defRPr/>
            </a:pPr>
            <a:fld id="{5F3E09CF-3B13-4A57-80F4-D3FEBAAFFFCD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200" b="0" i="0" u="none" strike="noStrike" kern="1200" cap="none" spc="0" baseline="0">
                <a:solidFill>
                  <a:srgbClr val="898989"/>
                </a:solidFill>
                <a:uFillTx/>
                <a:latin typeface="Tahoma" pitchFamily="34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Tahoma"/>
                <a:cs typeface="+mn-cs"/>
              </a:defRPr>
            </a:lvl1pPr>
          </a:lstStyle>
          <a:p>
            <a:pPr>
              <a:defRPr/>
            </a:pPr>
            <a:fld id="{2592C267-E46A-4C72-8E46-4B0E78143FCB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30" r:id="rId1"/>
    <p:sldLayoutId id="2147485031" r:id="rId2"/>
    <p:sldLayoutId id="2147485032" r:id="rId3"/>
    <p:sldLayoutId id="2147485033" r:id="rId4"/>
    <p:sldLayoutId id="2147485034" r:id="rId5"/>
    <p:sldLayoutId id="2147485035" r:id="rId6"/>
    <p:sldLayoutId id="2147485036" r:id="rId7"/>
    <p:sldLayoutId id="2147485037" r:id="rId8"/>
    <p:sldLayoutId id="2147485038" r:id="rId9"/>
    <p:sldLayoutId id="2147485039" r:id="rId10"/>
    <p:sldLayoutId id="2147485040" r:id="rId11"/>
    <p:sldLayoutId id="2147485041" r:id="rId12"/>
    <p:sldLayoutId id="2147485042" r:id="rId13"/>
    <p:sldLayoutId id="2147485043" r:id="rId14"/>
    <p:sldLayoutId id="2147485044" r:id="rId15"/>
    <p:sldLayoutId id="2147485045" r:id="rId16"/>
    <p:sldLayoutId id="2147485046" r:id="rId17"/>
    <p:sldLayoutId id="2147485047" r:id="rId18"/>
  </p:sldLayoutIdLst>
  <p:transition spd="slow"/>
  <p:txStyles>
    <p:titleStyle>
      <a:lvl1pPr algn="ctr" rtl="0" eaLnBrk="0" fontAlgn="base" hangingPunct="0">
        <a:spcBef>
          <a:spcPct val="0"/>
        </a:spcBef>
        <a:spcAft>
          <a:spcPct val="0"/>
        </a:spcAft>
        <a:defRPr lang="ru-RU" sz="4400" kern="1200">
          <a:solidFill>
            <a:srgbClr val="000000"/>
          </a:solidFill>
          <a:latin typeface="Tahoma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ts val="800"/>
        </a:spcBef>
        <a:spcAft>
          <a:spcPct val="0"/>
        </a:spcAft>
        <a:buSzPct val="100000"/>
        <a:buFont typeface="Arial" pitchFamily="34" charset="0"/>
        <a:buChar char="•"/>
        <a:defRPr lang="ru-RU" sz="3200" kern="1200">
          <a:solidFill>
            <a:srgbClr val="000000"/>
          </a:solidFill>
          <a:latin typeface="Tahoma"/>
        </a:defRPr>
      </a:lvl1pPr>
      <a:lvl2pPr marL="742950" lvl="1" indent="-285750" algn="l" rtl="0" eaLnBrk="0" fontAlgn="base" hangingPunct="0">
        <a:spcBef>
          <a:spcPts val="700"/>
        </a:spcBef>
        <a:spcAft>
          <a:spcPct val="0"/>
        </a:spcAft>
        <a:buSzPct val="100000"/>
        <a:buFont typeface="Arial" pitchFamily="34" charset="0"/>
        <a:buChar char="–"/>
        <a:defRPr lang="ru-RU" sz="2800" kern="1200">
          <a:solidFill>
            <a:srgbClr val="000000"/>
          </a:solidFill>
          <a:latin typeface="Tahoma"/>
        </a:defRPr>
      </a:lvl2pPr>
      <a:lvl3pPr marL="1143000" lvl="2" indent="-228600" algn="l" rtl="0" eaLnBrk="0" fontAlgn="base" hangingPunct="0">
        <a:spcBef>
          <a:spcPts val="600"/>
        </a:spcBef>
        <a:spcAft>
          <a:spcPct val="0"/>
        </a:spcAft>
        <a:buSzPct val="100000"/>
        <a:buFont typeface="Arial" pitchFamily="34" charset="0"/>
        <a:buChar char="•"/>
        <a:defRPr lang="ru-RU" sz="2400" kern="1200">
          <a:solidFill>
            <a:srgbClr val="000000"/>
          </a:solidFill>
          <a:latin typeface="Tahoma"/>
        </a:defRPr>
      </a:lvl3pPr>
      <a:lvl4pPr marL="1600200" lvl="3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–"/>
        <a:defRPr lang="ru-RU" sz="2000" kern="1200">
          <a:solidFill>
            <a:srgbClr val="000000"/>
          </a:solidFill>
          <a:latin typeface="Tahoma"/>
        </a:defRPr>
      </a:lvl4pPr>
      <a:lvl5pPr marL="2057400" lvl="4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»"/>
        <a:defRPr lang="ru-RU" sz="2000" kern="1200">
          <a:solidFill>
            <a:srgbClr val="000000"/>
          </a:solidFill>
          <a:latin typeface="Tahoma"/>
        </a:defRPr>
      </a:lvl5pPr>
      <a:lvl6pPr marL="2514600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»"/>
        <a:defRPr lang="ru-RU" sz="2000" kern="1200">
          <a:solidFill>
            <a:srgbClr val="000000"/>
          </a:solidFill>
          <a:latin typeface="Tahoma"/>
        </a:defRPr>
      </a:lvl6pPr>
      <a:lvl7pPr marL="2971800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»"/>
        <a:defRPr lang="ru-RU" sz="2000" kern="1200">
          <a:solidFill>
            <a:srgbClr val="000000"/>
          </a:solidFill>
          <a:latin typeface="Tahoma"/>
        </a:defRPr>
      </a:lvl7pPr>
      <a:lvl8pPr marL="3429000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»"/>
        <a:defRPr lang="ru-RU" sz="2000" kern="1200">
          <a:solidFill>
            <a:srgbClr val="000000"/>
          </a:solidFill>
          <a:latin typeface="Tahoma"/>
        </a:defRPr>
      </a:lvl8pPr>
      <a:lvl9pPr marL="3886200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»"/>
        <a:defRPr lang="ru-RU" sz="2000" kern="1200">
          <a:solidFill>
            <a:srgbClr val="000000"/>
          </a:solidFill>
          <a:latin typeface="Tahoma"/>
        </a:defRPr>
      </a:lvl9pPr>
    </p:bodyStyle>
    <p:otherStyle/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9459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9870A63-1619-41CB-805C-DDAFA00AD764}" type="datetime1">
              <a:rPr lang="en-US"/>
              <a:pPr>
                <a:defRPr/>
              </a:pPr>
              <a:t>1/23/2015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ABE0199-3942-41A5-A667-C08B57C9C2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48" r:id="rId1"/>
    <p:sldLayoutId id="2147485049" r:id="rId2"/>
    <p:sldLayoutId id="2147485050" r:id="rId3"/>
    <p:sldLayoutId id="2147485051" r:id="rId4"/>
    <p:sldLayoutId id="2147485052" r:id="rId5"/>
    <p:sldLayoutId id="2147485053" r:id="rId6"/>
    <p:sldLayoutId id="2147485054" r:id="rId7"/>
    <p:sldLayoutId id="2147485055" r:id="rId8"/>
    <p:sldLayoutId id="2147485056" r:id="rId9"/>
    <p:sldLayoutId id="2147485057" r:id="rId10"/>
    <p:sldLayoutId id="2147485058" r:id="rId11"/>
    <p:sldLayoutId id="2147485059" r:id="rId12"/>
    <p:sldLayoutId id="2147485060" r:id="rId13"/>
    <p:sldLayoutId id="2147485061" r:id="rId14"/>
    <p:sldLayoutId id="2147485062" r:id="rId15"/>
    <p:sldLayoutId id="2147485063" r:id="rId16"/>
    <p:sldLayoutId id="2147485064" r:id="rId17"/>
    <p:sldLayoutId id="2147485065" r:id="rId18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4" tIns="44997" rIns="90004" bIns="44997" numCol="1" anchor="t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Для правки текста заголовка щелкните мышьюОбразец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t" anchorCtr="0" compatLnSpc="1"/>
          <a:lstStyle/>
          <a:p>
            <a:pPr lvl="0"/>
            <a:r>
              <a:rPr lang="ru-RU"/>
              <a:t>Для правки структуры щелкните мышью</a:t>
            </a:r>
          </a:p>
          <a:p>
            <a:pPr lvl="1"/>
            <a:r>
              <a:rPr lang="ru-RU"/>
              <a:t>Второй уровень структуры</a:t>
            </a:r>
          </a:p>
          <a:p>
            <a:pPr lvl="2"/>
            <a:r>
              <a:rPr lang="ru-RU"/>
              <a:t>Третий уровень структуры</a:t>
            </a:r>
          </a:p>
          <a:p>
            <a:pPr lvl="3"/>
            <a:r>
              <a:rPr lang="ru-RU"/>
              <a:t>Четвёртый уровень структуры</a:t>
            </a:r>
          </a:p>
          <a:p>
            <a:pPr lvl="4"/>
            <a:r>
              <a:rPr lang="ru-RU"/>
              <a:t>Пятый уровень структуры</a:t>
            </a:r>
          </a:p>
          <a:p>
            <a:pPr lvl="5"/>
            <a:r>
              <a:rPr lang="ru-RU"/>
              <a:t>Шестой уровень структуры</a:t>
            </a:r>
          </a:p>
          <a:p>
            <a:pPr lvl="6"/>
            <a:r>
              <a:rPr lang="ru-RU"/>
              <a:t>Седьмой уровень структуры</a:t>
            </a:r>
          </a:p>
          <a:p>
            <a:pPr lvl="7"/>
            <a:r>
              <a:rPr lang="ru-RU"/>
              <a:t>Восьмой уровень структуры</a:t>
            </a:r>
          </a:p>
          <a:p>
            <a:pPr lvl="0"/>
            <a:r>
              <a:rPr lang="ru-RU"/>
              <a:t>Девятый уровень структурыОбразец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t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 cap="none" spc="0" baseline="0">
                <a:solidFill>
                  <a:srgbClr val="000000"/>
                </a:solidFill>
                <a:uFillTx/>
                <a:latin typeface="Tahoma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/>
            </a:pPr>
            <a:fld id="{2B694CC8-AFED-4137-B580-DFF522F84337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t" anchorCtr="0" compatLnSpc="1"/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2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t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 cap="none" spc="0" baseline="0">
                <a:solidFill>
                  <a:srgbClr val="000000"/>
                </a:solidFill>
                <a:uFillTx/>
                <a:latin typeface="Tahoma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/>
            </a:pPr>
            <a:fld id="{D33568D7-9BA1-43DD-B427-056C17D40DE7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82" r:id="rId1"/>
    <p:sldLayoutId id="2147484783" r:id="rId2"/>
    <p:sldLayoutId id="2147484784" r:id="rId3"/>
    <p:sldLayoutId id="2147484785" r:id="rId4"/>
    <p:sldLayoutId id="2147484786" r:id="rId5"/>
    <p:sldLayoutId id="2147484787" r:id="rId6"/>
    <p:sldLayoutId id="2147484788" r:id="rId7"/>
    <p:sldLayoutId id="2147484789" r:id="rId8"/>
    <p:sldLayoutId id="2147484790" r:id="rId9"/>
    <p:sldLayoutId id="2147484791" r:id="rId10"/>
    <p:sldLayoutId id="2147484792" r:id="rId11"/>
  </p:sldLayoutIdLst>
  <p:transition spd="slow"/>
  <p:txStyles>
    <p:titleStyle>
      <a:lvl1pPr algn="ctr" rtl="0" eaLnBrk="0" fontAlgn="base" hangingPunct="0">
        <a:spcBef>
          <a:spcPct val="0"/>
        </a:spcBef>
        <a:spcAft>
          <a:spcPct val="0"/>
        </a:spcAft>
        <a:buSzPct val="45000"/>
        <a:buFont typeface="StarSymbol"/>
        <a:buChar char="●"/>
        <a:defRPr lang="en-US" sz="4400" kern="1200">
          <a:solidFill>
            <a:srgbClr val="000000"/>
          </a:solidFill>
          <a:latin typeface="Tahoma" pitchFamily="18"/>
          <a:ea typeface="Microsoft YaHei" pitchFamily="2"/>
          <a:cs typeface="Mangal" pitchFamily="2"/>
        </a:defRPr>
      </a:lvl1pPr>
      <a:lvl2pPr algn="ctr" rtl="0" eaLnBrk="0" fontAlgn="base" hangingPunct="0"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000000"/>
          </a:solidFill>
          <a:latin typeface="Tahoma" pitchFamily="34" charset="0"/>
          <a:ea typeface="Microsoft YaHei" pitchFamily="34" charset="-122"/>
          <a:cs typeface="Mangal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000000"/>
          </a:solidFill>
          <a:latin typeface="Tahoma" pitchFamily="34" charset="0"/>
          <a:ea typeface="Microsoft YaHei" pitchFamily="34" charset="-122"/>
          <a:cs typeface="Mangal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000000"/>
          </a:solidFill>
          <a:latin typeface="Tahoma" pitchFamily="34" charset="0"/>
          <a:ea typeface="Microsoft YaHei" pitchFamily="34" charset="-122"/>
          <a:cs typeface="Mangal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000000"/>
          </a:solidFill>
          <a:latin typeface="Tahoma" pitchFamily="34" charset="0"/>
          <a:ea typeface="Microsoft YaHei" pitchFamily="34" charset="-122"/>
          <a:cs typeface="Mangal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000000"/>
          </a:solidFill>
          <a:latin typeface="Tahoma" pitchFamily="34" charset="0"/>
          <a:ea typeface="Microsoft YaHei" pitchFamily="34" charset="-122"/>
          <a:cs typeface="Mangal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000000"/>
          </a:solidFill>
          <a:latin typeface="Tahoma" pitchFamily="34" charset="0"/>
          <a:ea typeface="Microsoft YaHei" pitchFamily="34" charset="-122"/>
          <a:cs typeface="Mangal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000000"/>
          </a:solidFill>
          <a:latin typeface="Tahoma" pitchFamily="34" charset="0"/>
          <a:ea typeface="Microsoft YaHei" pitchFamily="34" charset="-122"/>
          <a:cs typeface="Mangal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000000"/>
          </a:solidFill>
          <a:latin typeface="Tahoma" pitchFamily="34" charset="0"/>
          <a:ea typeface="Microsoft YaHei" pitchFamily="34" charset="-122"/>
          <a:cs typeface="Mangal" pitchFamily="18" charset="0"/>
        </a:defRPr>
      </a:lvl9pPr>
    </p:titleStyle>
    <p:bodyStyle>
      <a:lvl1pPr marL="431800" indent="-323850" algn="l" rtl="0" eaLnBrk="0" fontAlgn="base" hangingPunct="0">
        <a:spcBef>
          <a:spcPct val="0"/>
        </a:spcBef>
        <a:spcAft>
          <a:spcPts val="1413"/>
        </a:spcAft>
        <a:buSzPct val="45000"/>
        <a:buFont typeface="StarSymbol"/>
        <a:buChar char="●"/>
        <a:defRPr lang="ru-RU" sz="3200" kern="1200">
          <a:solidFill>
            <a:srgbClr val="000000"/>
          </a:solidFill>
          <a:latin typeface="Tahoma"/>
          <a:ea typeface="Microsoft YaHei" pitchFamily="2"/>
          <a:cs typeface="Mangal" pitchFamily="2"/>
        </a:defRPr>
      </a:lvl1pPr>
      <a:lvl2pPr marL="863600" lvl="1" indent="-323850" algn="l" rtl="0" eaLnBrk="0" fontAlgn="base" hangingPunct="0">
        <a:spcBef>
          <a:spcPct val="0"/>
        </a:spcBef>
        <a:spcAft>
          <a:spcPts val="1138"/>
        </a:spcAft>
        <a:buSzPct val="45000"/>
        <a:buFont typeface="StarSymbol"/>
        <a:buChar char="●"/>
        <a:defRPr lang="ru-RU" sz="2400" kern="1200">
          <a:solidFill>
            <a:srgbClr val="000000"/>
          </a:solidFill>
          <a:latin typeface="Tahoma"/>
          <a:ea typeface="Microsoft YaHei" pitchFamily="2"/>
          <a:cs typeface="Mangal" pitchFamily="2"/>
        </a:defRPr>
      </a:lvl2pPr>
      <a:lvl3pPr marL="1295400" lvl="2" indent="-287338" algn="l" rtl="0" eaLnBrk="0" fontAlgn="base" hangingPunct="0">
        <a:spcBef>
          <a:spcPct val="0"/>
        </a:spcBef>
        <a:spcAft>
          <a:spcPts val="850"/>
        </a:spcAft>
        <a:buSzPct val="75000"/>
        <a:buFont typeface="StarSymbol"/>
        <a:buChar char="–"/>
        <a:defRPr lang="ru-RU" sz="2000" kern="1200">
          <a:solidFill>
            <a:srgbClr val="000000"/>
          </a:solidFill>
          <a:latin typeface="Tahoma"/>
          <a:ea typeface="Microsoft YaHei" pitchFamily="2"/>
          <a:cs typeface="Mangal" pitchFamily="2"/>
        </a:defRPr>
      </a:lvl3pPr>
      <a:lvl4pPr marL="1727200" lvl="3" indent="-215900" algn="l" rtl="0" eaLnBrk="0" fontAlgn="base" hangingPunct="0">
        <a:spcBef>
          <a:spcPct val="0"/>
        </a:spcBef>
        <a:spcAft>
          <a:spcPts val="563"/>
        </a:spcAft>
        <a:buSzPct val="45000"/>
        <a:buFont typeface="StarSymbol"/>
        <a:buChar char="●"/>
        <a:defRPr lang="ru-RU" sz="2000" kern="1200">
          <a:solidFill>
            <a:srgbClr val="000000"/>
          </a:solidFill>
          <a:latin typeface="Tahoma"/>
          <a:ea typeface="Microsoft YaHei" pitchFamily="2"/>
          <a:cs typeface="Mangal" pitchFamily="2"/>
        </a:defRPr>
      </a:lvl4pPr>
      <a:lvl5pPr marL="2159000" lvl="4" indent="-215900" algn="l" rtl="0" eaLnBrk="0" fontAlgn="base" hangingPunct="0">
        <a:spcBef>
          <a:spcPct val="0"/>
        </a:spcBef>
        <a:spcAft>
          <a:spcPts val="288"/>
        </a:spcAft>
        <a:buSzPct val="75000"/>
        <a:buFont typeface="StarSymbol"/>
        <a:buChar char="–"/>
        <a:defRPr lang="ru-RU" sz="2000" kern="1200">
          <a:solidFill>
            <a:srgbClr val="000000"/>
          </a:solidFill>
          <a:latin typeface="Tahoma"/>
          <a:ea typeface="Microsoft YaHei" pitchFamily="2"/>
          <a:cs typeface="Mangal" pitchFamily="2"/>
        </a:defRPr>
      </a:lvl5pPr>
      <a:lvl6pPr marL="2592003" marR="0" lvl="5" indent="-215999" algn="l" defTabSz="914400" rtl="0" fontAlgn="auto" hangingPunct="0">
        <a:lnSpc>
          <a:spcPct val="100000"/>
        </a:lnSpc>
        <a:spcBef>
          <a:spcPts val="0"/>
        </a:spcBef>
        <a:spcAft>
          <a:spcPts val="285"/>
        </a:spcAft>
        <a:buSzPct val="45000"/>
        <a:buFont typeface="StarSymbol"/>
        <a:buChar char="●"/>
        <a:tabLst/>
        <a:defRPr lang="ru-RU" sz="2000" b="0" i="0" u="none" strike="noStrike" kern="1200" cap="none" spc="0" baseline="0">
          <a:solidFill>
            <a:srgbClr val="000000"/>
          </a:solidFill>
          <a:uFillTx/>
          <a:latin typeface="Tahoma"/>
          <a:ea typeface="Microsoft YaHei" pitchFamily="2"/>
          <a:cs typeface="Mangal" pitchFamily="2"/>
        </a:defRPr>
      </a:lvl6pPr>
      <a:lvl7pPr marL="3024003" marR="0" lvl="6" indent="-215999" algn="l" defTabSz="914400" rtl="0" fontAlgn="auto" hangingPunct="0">
        <a:lnSpc>
          <a:spcPct val="100000"/>
        </a:lnSpc>
        <a:spcBef>
          <a:spcPts val="0"/>
        </a:spcBef>
        <a:spcAft>
          <a:spcPts val="285"/>
        </a:spcAft>
        <a:buSzPct val="45000"/>
        <a:buFont typeface="StarSymbol"/>
        <a:buChar char="●"/>
        <a:tabLst/>
        <a:defRPr lang="ru-RU" sz="2000" b="0" i="0" u="none" strike="noStrike" kern="1200" cap="none" spc="0" baseline="0">
          <a:solidFill>
            <a:srgbClr val="000000"/>
          </a:solidFill>
          <a:uFillTx/>
          <a:latin typeface="Tahoma"/>
          <a:ea typeface="Microsoft YaHei" pitchFamily="2"/>
          <a:cs typeface="Mangal" pitchFamily="2"/>
        </a:defRPr>
      </a:lvl7pPr>
      <a:lvl8pPr marL="3456002" marR="0" lvl="7" indent="-215999" algn="l" defTabSz="914400" rtl="0" fontAlgn="auto" hangingPunct="0">
        <a:lnSpc>
          <a:spcPct val="100000"/>
        </a:lnSpc>
        <a:spcBef>
          <a:spcPts val="0"/>
        </a:spcBef>
        <a:spcAft>
          <a:spcPts val="285"/>
        </a:spcAft>
        <a:buSzPct val="45000"/>
        <a:buFont typeface="StarSymbol"/>
        <a:buChar char="●"/>
        <a:tabLst/>
        <a:defRPr lang="ru-RU" sz="2000" b="0" i="0" u="none" strike="noStrike" kern="1200" cap="none" spc="0" baseline="0">
          <a:solidFill>
            <a:srgbClr val="000000"/>
          </a:solidFill>
          <a:uFillTx/>
          <a:latin typeface="Tahoma"/>
          <a:ea typeface="Microsoft YaHei" pitchFamily="2"/>
          <a:cs typeface="Mangal" pitchFamily="2"/>
        </a:defRPr>
      </a:lvl8pPr>
      <a:lvl9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1415"/>
        </a:spcAft>
        <a:buSzPct val="45000"/>
        <a:buFont typeface="StarSymbol"/>
        <a:buChar char="●"/>
        <a:tabLst/>
        <a:defRPr lang="ru-RU" sz="3200" b="0" i="0" u="none" strike="noStrike" kern="1200" cap="none" spc="0" baseline="0">
          <a:solidFill>
            <a:srgbClr val="000000"/>
          </a:solidFill>
          <a:uFillTx/>
          <a:latin typeface="Tahoma"/>
          <a:ea typeface="Microsoft YaHei" pitchFamily="2"/>
          <a:cs typeface="Mangal" pitchFamily="2"/>
        </a:defRPr>
      </a:lvl9pPr>
    </p:bodyStyle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4" tIns="44997" rIns="90004" bIns="44997" numCol="1" anchor="t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Для правки текста заголовка щелкните мышьюОбразец заголовка</a:t>
            </a:r>
          </a:p>
        </p:txBody>
      </p:sp>
      <p:sp>
        <p:nvSpPr>
          <p:cNvPr id="3" name="Дата 3"/>
          <p:cNvSpPr txBox="1"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t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 cap="none" spc="0" baseline="0">
                <a:solidFill>
                  <a:srgbClr val="8B8B8B"/>
                </a:solidFill>
                <a:uFillTx/>
                <a:latin typeface="Calibri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/>
            </a:pPr>
            <a:fld id="{151763A8-A4C1-43E6-9837-73436C3B4036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4" name="Нижний колонтитул 4"/>
          <p:cNvSpPr txBox="1"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t" anchorCtr="0" compatLnSpc="1"/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2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Номер слайда 5"/>
          <p:cNvSpPr txBox="1"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t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 cap="none" spc="0" baseline="0">
                <a:solidFill>
                  <a:srgbClr val="8B8B8B"/>
                </a:solidFill>
                <a:uFillTx/>
                <a:latin typeface="Calibri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/>
            </a:pPr>
            <a:fld id="{CAC81DB1-E506-4896-A5F8-AC241336DCB0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3078" name="Текст 5"/>
          <p:cNvSpPr txBox="1">
            <a:spLocks noGrp="1"/>
          </p:cNvSpPr>
          <p:nvPr>
            <p:ph type="body" idx="1"/>
          </p:nvPr>
        </p:nvSpPr>
        <p:spPr bwMode="auto">
          <a:xfrm>
            <a:off x="457200" y="1604963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93" r:id="rId1"/>
    <p:sldLayoutId id="2147484794" r:id="rId2"/>
    <p:sldLayoutId id="2147484795" r:id="rId3"/>
    <p:sldLayoutId id="2147484796" r:id="rId4"/>
    <p:sldLayoutId id="2147484797" r:id="rId5"/>
    <p:sldLayoutId id="2147484798" r:id="rId6"/>
    <p:sldLayoutId id="2147484799" r:id="rId7"/>
    <p:sldLayoutId id="2147484800" r:id="rId8"/>
    <p:sldLayoutId id="2147484801" r:id="rId9"/>
    <p:sldLayoutId id="2147484802" r:id="rId10"/>
    <p:sldLayoutId id="2147484803" r:id="rId11"/>
    <p:sldLayoutId id="2147484999" r:id="rId12"/>
  </p:sldLayoutIdLst>
  <p:transition spd="slow"/>
  <p:txStyles>
    <p:titleStyle>
      <a:lvl1pPr algn="ctr" rtl="0" eaLnBrk="0" fontAlgn="base" hangingPunct="0">
        <a:spcBef>
          <a:spcPct val="0"/>
        </a:spcBef>
        <a:spcAft>
          <a:spcPct val="0"/>
        </a:spcAft>
        <a:buSzPct val="45000"/>
        <a:buFont typeface="StarSymbol"/>
        <a:buChar char="●"/>
        <a:defRPr lang="en-US" sz="4400" kern="1200">
          <a:solidFill>
            <a:srgbClr val="000000"/>
          </a:solidFill>
          <a:latin typeface="Calibri" pitchFamily="18"/>
          <a:ea typeface="Microsoft YaHei" pitchFamily="2"/>
          <a:cs typeface="Mangal" pitchFamily="2"/>
        </a:defRPr>
      </a:lvl1pPr>
      <a:lvl2pPr algn="ctr" rtl="0" eaLnBrk="0" fontAlgn="base" hangingPunct="0"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000000"/>
          </a:solidFill>
          <a:latin typeface="Calibri" pitchFamily="34" charset="0"/>
          <a:ea typeface="Microsoft YaHei" pitchFamily="34" charset="-122"/>
          <a:cs typeface="Mangal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000000"/>
          </a:solidFill>
          <a:latin typeface="Calibri" pitchFamily="34" charset="0"/>
          <a:ea typeface="Microsoft YaHei" pitchFamily="34" charset="-122"/>
          <a:cs typeface="Mangal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000000"/>
          </a:solidFill>
          <a:latin typeface="Calibri" pitchFamily="34" charset="0"/>
          <a:ea typeface="Microsoft YaHei" pitchFamily="34" charset="-122"/>
          <a:cs typeface="Mangal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000000"/>
          </a:solidFill>
          <a:latin typeface="Calibri" pitchFamily="34" charset="0"/>
          <a:ea typeface="Microsoft YaHei" pitchFamily="34" charset="-122"/>
          <a:cs typeface="Mangal" pitchFamily="18" charset="0"/>
        </a:defRPr>
      </a:lvl5pPr>
      <a:lvl6pPr marL="457200" algn="ctr" rtl="0" eaLnBrk="0" fontAlgn="base"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000000"/>
          </a:solidFill>
          <a:latin typeface="Calibri" pitchFamily="34" charset="0"/>
          <a:ea typeface="Microsoft YaHei" pitchFamily="34" charset="-122"/>
          <a:cs typeface="Mangal" pitchFamily="18" charset="0"/>
        </a:defRPr>
      </a:lvl6pPr>
      <a:lvl7pPr marL="914400" algn="ctr" rtl="0" eaLnBrk="0" fontAlgn="base"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000000"/>
          </a:solidFill>
          <a:latin typeface="Calibri" pitchFamily="34" charset="0"/>
          <a:ea typeface="Microsoft YaHei" pitchFamily="34" charset="-122"/>
          <a:cs typeface="Mangal" pitchFamily="18" charset="0"/>
        </a:defRPr>
      </a:lvl7pPr>
      <a:lvl8pPr marL="1371600" algn="ctr" rtl="0" eaLnBrk="0" fontAlgn="base"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000000"/>
          </a:solidFill>
          <a:latin typeface="Calibri" pitchFamily="34" charset="0"/>
          <a:ea typeface="Microsoft YaHei" pitchFamily="34" charset="-122"/>
          <a:cs typeface="Mangal" pitchFamily="18" charset="0"/>
        </a:defRPr>
      </a:lvl8pPr>
      <a:lvl9pPr marL="1828800" algn="ctr" rtl="0" eaLnBrk="0" fontAlgn="base"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000000"/>
          </a:solidFill>
          <a:latin typeface="Calibri" pitchFamily="34" charset="0"/>
          <a:ea typeface="Microsoft YaHei" pitchFamily="34" charset="-122"/>
          <a:cs typeface="Mangal" pitchFamily="18" charset="0"/>
        </a:defRPr>
      </a:lvl9pPr>
    </p:titleStyle>
    <p:bodyStyle>
      <a:lvl1pPr marL="431800" indent="-323850" algn="l" rtl="0" eaLnBrk="0" fontAlgn="base" hangingPunct="0">
        <a:spcBef>
          <a:spcPct val="0"/>
        </a:spcBef>
        <a:spcAft>
          <a:spcPts val="1413"/>
        </a:spcAft>
        <a:buSzPct val="45000"/>
        <a:buFont typeface="StarSymbol"/>
        <a:buChar char="●"/>
        <a:defRPr lang="ru-RU" sz="3200" kern="1200">
          <a:solidFill>
            <a:srgbClr val="000000"/>
          </a:solidFill>
          <a:latin typeface="Calibri"/>
          <a:ea typeface="Microsoft YaHei" pitchFamily="2"/>
          <a:cs typeface="Mangal" pitchFamily="2"/>
        </a:defRPr>
      </a:lvl1pPr>
      <a:lvl2pPr marL="863600" lvl="1" indent="-323850" algn="l" rtl="0" eaLnBrk="0" fontAlgn="base" hangingPunct="0">
        <a:spcBef>
          <a:spcPct val="0"/>
        </a:spcBef>
        <a:spcAft>
          <a:spcPts val="1138"/>
        </a:spcAft>
        <a:buSzPct val="45000"/>
        <a:buFont typeface="StarSymbol"/>
        <a:buChar char="●"/>
        <a:defRPr lang="ru-RU" sz="2400" kern="1200">
          <a:solidFill>
            <a:srgbClr val="000000"/>
          </a:solidFill>
          <a:latin typeface="Calibri"/>
          <a:ea typeface="Microsoft YaHei" pitchFamily="2"/>
          <a:cs typeface="Mangal" pitchFamily="2"/>
        </a:defRPr>
      </a:lvl2pPr>
      <a:lvl3pPr marL="1295400" lvl="2" indent="-287338" algn="l" rtl="0" eaLnBrk="0" fontAlgn="base" hangingPunct="0">
        <a:spcBef>
          <a:spcPct val="0"/>
        </a:spcBef>
        <a:spcAft>
          <a:spcPts val="850"/>
        </a:spcAft>
        <a:buSzPct val="75000"/>
        <a:buFont typeface="StarSymbol"/>
        <a:buChar char="–"/>
        <a:defRPr lang="ru-RU" sz="2000" kern="1200">
          <a:solidFill>
            <a:srgbClr val="000000"/>
          </a:solidFill>
          <a:latin typeface="Calibri"/>
          <a:ea typeface="Microsoft YaHei" pitchFamily="2"/>
          <a:cs typeface="Mangal" pitchFamily="2"/>
        </a:defRPr>
      </a:lvl3pPr>
      <a:lvl4pPr marL="1727200" lvl="3" indent="-215900" algn="l" rtl="0" eaLnBrk="0" fontAlgn="base" hangingPunct="0">
        <a:spcBef>
          <a:spcPct val="0"/>
        </a:spcBef>
        <a:spcAft>
          <a:spcPts val="563"/>
        </a:spcAft>
        <a:buSzPct val="45000"/>
        <a:buFont typeface="StarSymbol"/>
        <a:buChar char="●"/>
        <a:defRPr lang="ru-RU" sz="2000" kern="1200">
          <a:solidFill>
            <a:srgbClr val="000000"/>
          </a:solidFill>
          <a:latin typeface="Calibri"/>
          <a:ea typeface="Microsoft YaHei" pitchFamily="2"/>
          <a:cs typeface="Mangal" pitchFamily="2"/>
        </a:defRPr>
      </a:lvl4pPr>
      <a:lvl5pPr marL="2159000" lvl="4" indent="-215900" algn="l" rtl="0" eaLnBrk="0" fontAlgn="base" hangingPunct="0">
        <a:spcBef>
          <a:spcPct val="0"/>
        </a:spcBef>
        <a:spcAft>
          <a:spcPts val="288"/>
        </a:spcAft>
        <a:buSzPct val="75000"/>
        <a:buFont typeface="StarSymbol"/>
        <a:buChar char="–"/>
        <a:defRPr lang="ru-RU" sz="2000" kern="1200">
          <a:solidFill>
            <a:srgbClr val="000000"/>
          </a:solidFill>
          <a:latin typeface="Calibri"/>
          <a:ea typeface="Microsoft YaHei" pitchFamily="2"/>
          <a:cs typeface="Mangal" pitchFamily="2"/>
        </a:defRPr>
      </a:lvl5pPr>
      <a:lvl6pPr marL="2616200" indent="-215900" algn="l" rtl="0" eaLnBrk="0" fontAlgn="base">
        <a:spcBef>
          <a:spcPct val="0"/>
        </a:spcBef>
        <a:spcAft>
          <a:spcPts val="288"/>
        </a:spcAft>
        <a:buSzPct val="75000"/>
        <a:buFont typeface="StarSymbol"/>
        <a:buChar char="–"/>
        <a:defRPr lang="ru-RU" sz="2000" kern="1200">
          <a:solidFill>
            <a:srgbClr val="000000"/>
          </a:solidFill>
          <a:latin typeface="Calibri"/>
          <a:ea typeface="Microsoft YaHei" pitchFamily="2"/>
          <a:cs typeface="Mangal" pitchFamily="2"/>
        </a:defRPr>
      </a:lvl6pPr>
      <a:lvl7pPr marL="3073400" indent="-215900" algn="l" rtl="0" eaLnBrk="0" fontAlgn="base">
        <a:spcBef>
          <a:spcPct val="0"/>
        </a:spcBef>
        <a:spcAft>
          <a:spcPts val="288"/>
        </a:spcAft>
        <a:buSzPct val="75000"/>
        <a:buFont typeface="StarSymbol"/>
        <a:buChar char="–"/>
        <a:defRPr lang="ru-RU" sz="2000" kern="1200">
          <a:solidFill>
            <a:srgbClr val="000000"/>
          </a:solidFill>
          <a:latin typeface="Calibri"/>
          <a:ea typeface="Microsoft YaHei" pitchFamily="2"/>
          <a:cs typeface="Mangal" pitchFamily="2"/>
        </a:defRPr>
      </a:lvl7pPr>
      <a:lvl8pPr marL="3530600" indent="-215900" algn="l" rtl="0" eaLnBrk="0" fontAlgn="base">
        <a:spcBef>
          <a:spcPct val="0"/>
        </a:spcBef>
        <a:spcAft>
          <a:spcPts val="288"/>
        </a:spcAft>
        <a:buSzPct val="75000"/>
        <a:buFont typeface="StarSymbol"/>
        <a:buChar char="–"/>
        <a:defRPr lang="ru-RU" sz="2000" kern="1200">
          <a:solidFill>
            <a:srgbClr val="000000"/>
          </a:solidFill>
          <a:latin typeface="Calibri"/>
          <a:ea typeface="Microsoft YaHei" pitchFamily="2"/>
          <a:cs typeface="Mangal" pitchFamily="2"/>
        </a:defRPr>
      </a:lvl8pPr>
      <a:lvl9pPr marL="3987800" indent="-215900" algn="l" rtl="0" eaLnBrk="0" fontAlgn="base">
        <a:spcBef>
          <a:spcPct val="0"/>
        </a:spcBef>
        <a:spcAft>
          <a:spcPts val="288"/>
        </a:spcAft>
        <a:buSzPct val="75000"/>
        <a:buFont typeface="StarSymbol"/>
        <a:buChar char="–"/>
        <a:defRPr lang="ru-RU" sz="2000" kern="1200">
          <a:solidFill>
            <a:srgbClr val="000000"/>
          </a:solidFill>
          <a:latin typeface="Calibri"/>
          <a:ea typeface="Microsoft YaHei" pitchFamily="2"/>
          <a:cs typeface="Mangal" pitchFamily="2"/>
        </a:defRPr>
      </a:lvl9pPr>
    </p:bodyStyle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4" tIns="44997" rIns="90004" bIns="44997" numCol="1" anchor="t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Для правки текста заголовка щелкните мышьюОбразец заголовка</a:t>
            </a:r>
          </a:p>
        </p:txBody>
      </p:sp>
      <p:sp>
        <p:nvSpPr>
          <p:cNvPr id="3" name="Дата 2"/>
          <p:cNvSpPr txBox="1"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t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 cap="none" spc="0" baseline="0">
                <a:solidFill>
                  <a:srgbClr val="8B8B8B"/>
                </a:solidFill>
                <a:uFillTx/>
                <a:latin typeface="Calibri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/>
            </a:pPr>
            <a:fld id="{0B0400CA-7A39-43C3-9AA0-5F79DD5E8D32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4" name="Нижний колонтитул 3"/>
          <p:cNvSpPr txBox="1"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t" anchorCtr="0" compatLnSpc="1"/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2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Номер слайда 4"/>
          <p:cNvSpPr txBox="1"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t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 cap="none" spc="0" baseline="0">
                <a:solidFill>
                  <a:srgbClr val="8B8B8B"/>
                </a:solidFill>
                <a:uFillTx/>
                <a:latin typeface="Calibri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/>
            </a:pPr>
            <a:fld id="{E1AE18B7-5F08-4023-85D5-70C8E9410A7E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4102" name="Текст 5"/>
          <p:cNvSpPr txBox="1">
            <a:spLocks noGrp="1"/>
          </p:cNvSpPr>
          <p:nvPr>
            <p:ph type="body" idx="1"/>
          </p:nvPr>
        </p:nvSpPr>
        <p:spPr bwMode="auto">
          <a:xfrm>
            <a:off x="457200" y="1604963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04" r:id="rId1"/>
    <p:sldLayoutId id="2147484805" r:id="rId2"/>
    <p:sldLayoutId id="2147484806" r:id="rId3"/>
    <p:sldLayoutId id="2147484807" r:id="rId4"/>
    <p:sldLayoutId id="2147484808" r:id="rId5"/>
    <p:sldLayoutId id="2147484809" r:id="rId6"/>
    <p:sldLayoutId id="2147484810" r:id="rId7"/>
    <p:sldLayoutId id="2147484811" r:id="rId8"/>
    <p:sldLayoutId id="2147484812" r:id="rId9"/>
    <p:sldLayoutId id="2147484813" r:id="rId10"/>
    <p:sldLayoutId id="2147484814" r:id="rId11"/>
  </p:sldLayoutIdLst>
  <p:transition spd="slow"/>
  <p:txStyles>
    <p:titleStyle>
      <a:lvl1pPr algn="ctr" rtl="0" eaLnBrk="0" fontAlgn="base" hangingPunct="0">
        <a:spcBef>
          <a:spcPct val="0"/>
        </a:spcBef>
        <a:spcAft>
          <a:spcPct val="0"/>
        </a:spcAft>
        <a:buSzPct val="45000"/>
        <a:buFont typeface="StarSymbol"/>
        <a:buChar char="●"/>
        <a:defRPr lang="en-US" sz="4400" kern="1200">
          <a:solidFill>
            <a:srgbClr val="000000"/>
          </a:solidFill>
          <a:latin typeface="Calibri" pitchFamily="18"/>
          <a:ea typeface="Microsoft YaHei" pitchFamily="2"/>
          <a:cs typeface="Mangal" pitchFamily="2"/>
        </a:defRPr>
      </a:lvl1pPr>
      <a:lvl2pPr algn="ctr" rtl="0" eaLnBrk="0" fontAlgn="base" hangingPunct="0"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000000"/>
          </a:solidFill>
          <a:latin typeface="Calibri" pitchFamily="34" charset="0"/>
          <a:ea typeface="Microsoft YaHei" pitchFamily="34" charset="-122"/>
          <a:cs typeface="Mangal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000000"/>
          </a:solidFill>
          <a:latin typeface="Calibri" pitchFamily="34" charset="0"/>
          <a:ea typeface="Microsoft YaHei" pitchFamily="34" charset="-122"/>
          <a:cs typeface="Mangal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000000"/>
          </a:solidFill>
          <a:latin typeface="Calibri" pitchFamily="34" charset="0"/>
          <a:ea typeface="Microsoft YaHei" pitchFamily="34" charset="-122"/>
          <a:cs typeface="Mangal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000000"/>
          </a:solidFill>
          <a:latin typeface="Calibri" pitchFamily="34" charset="0"/>
          <a:ea typeface="Microsoft YaHei" pitchFamily="34" charset="-122"/>
          <a:cs typeface="Mangal" pitchFamily="18" charset="0"/>
        </a:defRPr>
      </a:lvl5pPr>
      <a:lvl6pPr marL="457200" algn="ctr" rtl="0" eaLnBrk="0" fontAlgn="base"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000000"/>
          </a:solidFill>
          <a:latin typeface="Calibri" pitchFamily="34" charset="0"/>
          <a:ea typeface="Microsoft YaHei" pitchFamily="34" charset="-122"/>
          <a:cs typeface="Mangal" pitchFamily="18" charset="0"/>
        </a:defRPr>
      </a:lvl6pPr>
      <a:lvl7pPr marL="914400" algn="ctr" rtl="0" eaLnBrk="0" fontAlgn="base"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000000"/>
          </a:solidFill>
          <a:latin typeface="Calibri" pitchFamily="34" charset="0"/>
          <a:ea typeface="Microsoft YaHei" pitchFamily="34" charset="-122"/>
          <a:cs typeface="Mangal" pitchFamily="18" charset="0"/>
        </a:defRPr>
      </a:lvl7pPr>
      <a:lvl8pPr marL="1371600" algn="ctr" rtl="0" eaLnBrk="0" fontAlgn="base"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000000"/>
          </a:solidFill>
          <a:latin typeface="Calibri" pitchFamily="34" charset="0"/>
          <a:ea typeface="Microsoft YaHei" pitchFamily="34" charset="-122"/>
          <a:cs typeface="Mangal" pitchFamily="18" charset="0"/>
        </a:defRPr>
      </a:lvl8pPr>
      <a:lvl9pPr marL="1828800" algn="ctr" rtl="0" eaLnBrk="0" fontAlgn="base"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000000"/>
          </a:solidFill>
          <a:latin typeface="Calibri" pitchFamily="34" charset="0"/>
          <a:ea typeface="Microsoft YaHei" pitchFamily="34" charset="-122"/>
          <a:cs typeface="Mangal" pitchFamily="18" charset="0"/>
        </a:defRPr>
      </a:lvl9pPr>
    </p:titleStyle>
    <p:bodyStyle>
      <a:lvl1pPr marL="431800" indent="-323850" algn="l" rtl="0" eaLnBrk="0" fontAlgn="base" hangingPunct="0">
        <a:spcBef>
          <a:spcPct val="0"/>
        </a:spcBef>
        <a:spcAft>
          <a:spcPts val="1413"/>
        </a:spcAft>
        <a:buSzPct val="45000"/>
        <a:buFont typeface="StarSymbol"/>
        <a:buChar char="●"/>
        <a:defRPr lang="ru-RU" sz="3200" kern="1200">
          <a:solidFill>
            <a:srgbClr val="000000"/>
          </a:solidFill>
          <a:latin typeface="Calibri"/>
          <a:ea typeface="Microsoft YaHei" pitchFamily="2"/>
          <a:cs typeface="Mangal" pitchFamily="2"/>
        </a:defRPr>
      </a:lvl1pPr>
      <a:lvl2pPr marL="863600" lvl="1" indent="-323850" algn="l" rtl="0" eaLnBrk="0" fontAlgn="base" hangingPunct="0">
        <a:spcBef>
          <a:spcPct val="0"/>
        </a:spcBef>
        <a:spcAft>
          <a:spcPts val="1138"/>
        </a:spcAft>
        <a:buSzPct val="45000"/>
        <a:buFont typeface="StarSymbol"/>
        <a:buChar char="●"/>
        <a:defRPr lang="ru-RU" sz="2400" kern="1200">
          <a:solidFill>
            <a:srgbClr val="000000"/>
          </a:solidFill>
          <a:latin typeface="Calibri"/>
          <a:ea typeface="Microsoft YaHei" pitchFamily="2"/>
          <a:cs typeface="Mangal" pitchFamily="2"/>
        </a:defRPr>
      </a:lvl2pPr>
      <a:lvl3pPr marL="1295400" lvl="2" indent="-287338" algn="l" rtl="0" eaLnBrk="0" fontAlgn="base" hangingPunct="0">
        <a:spcBef>
          <a:spcPct val="0"/>
        </a:spcBef>
        <a:spcAft>
          <a:spcPts val="850"/>
        </a:spcAft>
        <a:buSzPct val="75000"/>
        <a:buFont typeface="StarSymbol"/>
        <a:buChar char="–"/>
        <a:defRPr lang="ru-RU" sz="2000" kern="1200">
          <a:solidFill>
            <a:srgbClr val="000000"/>
          </a:solidFill>
          <a:latin typeface="Calibri"/>
          <a:ea typeface="Microsoft YaHei" pitchFamily="2"/>
          <a:cs typeface="Mangal" pitchFamily="2"/>
        </a:defRPr>
      </a:lvl3pPr>
      <a:lvl4pPr marL="1727200" lvl="3" indent="-215900" algn="l" rtl="0" eaLnBrk="0" fontAlgn="base" hangingPunct="0">
        <a:spcBef>
          <a:spcPct val="0"/>
        </a:spcBef>
        <a:spcAft>
          <a:spcPts val="563"/>
        </a:spcAft>
        <a:buSzPct val="45000"/>
        <a:buFont typeface="StarSymbol"/>
        <a:buChar char="●"/>
        <a:defRPr lang="ru-RU" sz="2000" kern="1200">
          <a:solidFill>
            <a:srgbClr val="000000"/>
          </a:solidFill>
          <a:latin typeface="Calibri"/>
          <a:ea typeface="Microsoft YaHei" pitchFamily="2"/>
          <a:cs typeface="Mangal" pitchFamily="2"/>
        </a:defRPr>
      </a:lvl4pPr>
      <a:lvl5pPr marL="2159000" lvl="4" indent="-215900" algn="l" rtl="0" eaLnBrk="0" fontAlgn="base" hangingPunct="0">
        <a:spcBef>
          <a:spcPct val="0"/>
        </a:spcBef>
        <a:spcAft>
          <a:spcPts val="288"/>
        </a:spcAft>
        <a:buSzPct val="75000"/>
        <a:buFont typeface="StarSymbol"/>
        <a:buChar char="–"/>
        <a:defRPr lang="ru-RU" sz="2000" kern="1200">
          <a:solidFill>
            <a:srgbClr val="000000"/>
          </a:solidFill>
          <a:latin typeface="Calibri"/>
          <a:ea typeface="Microsoft YaHei" pitchFamily="2"/>
          <a:cs typeface="Mangal" pitchFamily="2"/>
        </a:defRPr>
      </a:lvl5pPr>
      <a:lvl6pPr marL="2616200" indent="-215900" algn="l" rtl="0" eaLnBrk="0" fontAlgn="base">
        <a:spcBef>
          <a:spcPct val="0"/>
        </a:spcBef>
        <a:spcAft>
          <a:spcPts val="288"/>
        </a:spcAft>
        <a:buSzPct val="75000"/>
        <a:buFont typeface="StarSymbol"/>
        <a:buChar char="–"/>
        <a:defRPr lang="ru-RU" sz="2000" kern="1200">
          <a:solidFill>
            <a:srgbClr val="000000"/>
          </a:solidFill>
          <a:latin typeface="Calibri"/>
          <a:ea typeface="Microsoft YaHei" pitchFamily="2"/>
          <a:cs typeface="Mangal" pitchFamily="2"/>
        </a:defRPr>
      </a:lvl6pPr>
      <a:lvl7pPr marL="3073400" indent="-215900" algn="l" rtl="0" eaLnBrk="0" fontAlgn="base">
        <a:spcBef>
          <a:spcPct val="0"/>
        </a:spcBef>
        <a:spcAft>
          <a:spcPts val="288"/>
        </a:spcAft>
        <a:buSzPct val="75000"/>
        <a:buFont typeface="StarSymbol"/>
        <a:buChar char="–"/>
        <a:defRPr lang="ru-RU" sz="2000" kern="1200">
          <a:solidFill>
            <a:srgbClr val="000000"/>
          </a:solidFill>
          <a:latin typeface="Calibri"/>
          <a:ea typeface="Microsoft YaHei" pitchFamily="2"/>
          <a:cs typeface="Mangal" pitchFamily="2"/>
        </a:defRPr>
      </a:lvl7pPr>
      <a:lvl8pPr marL="3530600" indent="-215900" algn="l" rtl="0" eaLnBrk="0" fontAlgn="base">
        <a:spcBef>
          <a:spcPct val="0"/>
        </a:spcBef>
        <a:spcAft>
          <a:spcPts val="288"/>
        </a:spcAft>
        <a:buSzPct val="75000"/>
        <a:buFont typeface="StarSymbol"/>
        <a:buChar char="–"/>
        <a:defRPr lang="ru-RU" sz="2000" kern="1200">
          <a:solidFill>
            <a:srgbClr val="000000"/>
          </a:solidFill>
          <a:latin typeface="Calibri"/>
          <a:ea typeface="Microsoft YaHei" pitchFamily="2"/>
          <a:cs typeface="Mangal" pitchFamily="2"/>
        </a:defRPr>
      </a:lvl8pPr>
      <a:lvl9pPr marL="3987800" indent="-215900" algn="l" rtl="0" eaLnBrk="0" fontAlgn="base">
        <a:spcBef>
          <a:spcPct val="0"/>
        </a:spcBef>
        <a:spcAft>
          <a:spcPts val="288"/>
        </a:spcAft>
        <a:buSzPct val="75000"/>
        <a:buFont typeface="StarSymbol"/>
        <a:buChar char="–"/>
        <a:defRPr lang="ru-RU" sz="2000" kern="1200">
          <a:solidFill>
            <a:srgbClr val="000000"/>
          </a:solidFill>
          <a:latin typeface="Calibri"/>
          <a:ea typeface="Microsoft YaHei" pitchFamily="2"/>
          <a:cs typeface="Mangal" pitchFamily="2"/>
        </a:defRPr>
      </a:lvl9pPr>
    </p:bodyStyle>
    <p:otherStyle/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 txBox="1"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t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 cap="none" spc="0" baseline="0">
                <a:solidFill>
                  <a:srgbClr val="000000"/>
                </a:solidFill>
                <a:uFillTx/>
                <a:latin typeface="Tahoma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/>
            </a:pPr>
            <a:fld id="{3548E6B2-A4BF-4D47-953B-B08EB0FE19E3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3" name="Нижний колонтитул 4"/>
          <p:cNvSpPr txBox="1"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t" anchorCtr="0" compatLnSpc="1"/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2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Номер слайда 5"/>
          <p:cNvSpPr txBox="1"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t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 cap="none" spc="0" baseline="0">
                <a:solidFill>
                  <a:srgbClr val="000000"/>
                </a:solidFill>
                <a:uFillTx/>
                <a:latin typeface="Tahoma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/>
            </a:pPr>
            <a:fld id="{8E639684-FC9F-4F07-8494-B24CDCEB4E1C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5125" name="Заголовок 4"/>
          <p:cNvSpPr txBox="1">
            <a:spLocks noGrp="1"/>
          </p:cNvSpPr>
          <p:nvPr>
            <p:ph type="title"/>
          </p:nvPr>
        </p:nvSpPr>
        <p:spPr bwMode="auto">
          <a:xfrm>
            <a:off x="457200" y="273050"/>
            <a:ext cx="8229600" cy="114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5126" name="Текст 5"/>
          <p:cNvSpPr txBox="1">
            <a:spLocks noGrp="1"/>
          </p:cNvSpPr>
          <p:nvPr>
            <p:ph type="body" idx="1"/>
          </p:nvPr>
        </p:nvSpPr>
        <p:spPr bwMode="auto">
          <a:xfrm>
            <a:off x="457200" y="1604963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15" r:id="rId1"/>
    <p:sldLayoutId id="2147484816" r:id="rId2"/>
    <p:sldLayoutId id="2147484817" r:id="rId3"/>
    <p:sldLayoutId id="2147484818" r:id="rId4"/>
    <p:sldLayoutId id="2147484819" r:id="rId5"/>
    <p:sldLayoutId id="2147484820" r:id="rId6"/>
    <p:sldLayoutId id="2147484821" r:id="rId7"/>
    <p:sldLayoutId id="2147484822" r:id="rId8"/>
    <p:sldLayoutId id="2147484823" r:id="rId9"/>
    <p:sldLayoutId id="2147484824" r:id="rId10"/>
    <p:sldLayoutId id="2147484825" r:id="rId11"/>
  </p:sldLayoutIdLst>
  <p:transition spd="slow"/>
  <p:txStyles>
    <p:titleStyle>
      <a:lvl1pPr algn="l" rtl="0" eaLnBrk="0" fontAlgn="base" hangingPunct="0">
        <a:spcBef>
          <a:spcPct val="0"/>
        </a:spcBef>
        <a:spcAft>
          <a:spcPct val="0"/>
        </a:spcAft>
        <a:buSzPct val="45000"/>
        <a:buFont typeface="StarSymbol"/>
        <a:buChar char="●"/>
        <a:defRPr lang="en-US" sz="4400" kern="1200">
          <a:solidFill>
            <a:srgbClr val="000000"/>
          </a:solidFill>
          <a:latin typeface="Arial" pitchFamily="18"/>
          <a:ea typeface="Microsoft YaHei" pitchFamily="2"/>
          <a:cs typeface="Mangal" pitchFamily="2"/>
        </a:defRPr>
      </a:lvl1pPr>
      <a:lvl2pPr algn="l" rtl="0" eaLnBrk="0" fontAlgn="base" hangingPunct="0"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000000"/>
          </a:solidFill>
          <a:latin typeface="Arial" pitchFamily="34" charset="0"/>
          <a:ea typeface="Microsoft YaHei" pitchFamily="34" charset="-122"/>
          <a:cs typeface="Mangal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000000"/>
          </a:solidFill>
          <a:latin typeface="Arial" pitchFamily="34" charset="0"/>
          <a:ea typeface="Microsoft YaHei" pitchFamily="34" charset="-122"/>
          <a:cs typeface="Mangal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000000"/>
          </a:solidFill>
          <a:latin typeface="Arial" pitchFamily="34" charset="0"/>
          <a:ea typeface="Microsoft YaHei" pitchFamily="34" charset="-122"/>
          <a:cs typeface="Mangal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000000"/>
          </a:solidFill>
          <a:latin typeface="Arial" pitchFamily="34" charset="0"/>
          <a:ea typeface="Microsoft YaHei" pitchFamily="34" charset="-122"/>
          <a:cs typeface="Mangal" pitchFamily="18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000000"/>
          </a:solidFill>
          <a:latin typeface="Arial" pitchFamily="34" charset="0"/>
          <a:ea typeface="Microsoft YaHei" pitchFamily="34" charset="-122"/>
          <a:cs typeface="Mangal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000000"/>
          </a:solidFill>
          <a:latin typeface="Arial" pitchFamily="34" charset="0"/>
          <a:ea typeface="Microsoft YaHei" pitchFamily="34" charset="-122"/>
          <a:cs typeface="Mangal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000000"/>
          </a:solidFill>
          <a:latin typeface="Arial" pitchFamily="34" charset="0"/>
          <a:ea typeface="Microsoft YaHei" pitchFamily="34" charset="-122"/>
          <a:cs typeface="Mangal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000000"/>
          </a:solidFill>
          <a:latin typeface="Arial" pitchFamily="34" charset="0"/>
          <a:ea typeface="Microsoft YaHei" pitchFamily="34" charset="-122"/>
          <a:cs typeface="Mangal" pitchFamily="18" charset="0"/>
        </a:defRPr>
      </a:lvl9pPr>
    </p:titleStyle>
    <p:bodyStyle>
      <a:lvl1pPr marL="431800" indent="-323850" algn="l" rtl="0" eaLnBrk="0" fontAlgn="base" hangingPunct="0">
        <a:spcBef>
          <a:spcPct val="0"/>
        </a:spcBef>
        <a:spcAft>
          <a:spcPts val="1413"/>
        </a:spcAft>
        <a:buSzPct val="45000"/>
        <a:buFont typeface="StarSymbol"/>
        <a:buChar char="●"/>
        <a:defRPr lang="ru-RU" sz="3200" kern="1200">
          <a:solidFill>
            <a:srgbClr val="000000"/>
          </a:solidFill>
          <a:latin typeface="Tahoma"/>
          <a:ea typeface="Microsoft YaHei" pitchFamily="2"/>
          <a:cs typeface="Mangal" pitchFamily="2"/>
        </a:defRPr>
      </a:lvl1pPr>
      <a:lvl2pPr marL="863600" lvl="1" indent="-323850" algn="l" rtl="0" eaLnBrk="0" fontAlgn="base" hangingPunct="0">
        <a:spcBef>
          <a:spcPct val="0"/>
        </a:spcBef>
        <a:spcAft>
          <a:spcPts val="1138"/>
        </a:spcAft>
        <a:buSzPct val="45000"/>
        <a:buFont typeface="StarSymbol"/>
        <a:buChar char="●"/>
        <a:defRPr lang="ru-RU" sz="2400" kern="1200">
          <a:solidFill>
            <a:srgbClr val="000000"/>
          </a:solidFill>
          <a:latin typeface="Tahoma"/>
          <a:ea typeface="Microsoft YaHei" pitchFamily="2"/>
          <a:cs typeface="Mangal" pitchFamily="2"/>
        </a:defRPr>
      </a:lvl2pPr>
      <a:lvl3pPr marL="1295400" lvl="2" indent="-287338" algn="l" rtl="0" eaLnBrk="0" fontAlgn="base" hangingPunct="0">
        <a:spcBef>
          <a:spcPct val="0"/>
        </a:spcBef>
        <a:spcAft>
          <a:spcPts val="850"/>
        </a:spcAft>
        <a:buSzPct val="75000"/>
        <a:buFont typeface="StarSymbol"/>
        <a:buChar char="–"/>
        <a:defRPr lang="ru-RU" sz="2000" kern="1200">
          <a:solidFill>
            <a:srgbClr val="000000"/>
          </a:solidFill>
          <a:latin typeface="Tahoma"/>
          <a:ea typeface="Microsoft YaHei" pitchFamily="2"/>
          <a:cs typeface="Mangal" pitchFamily="2"/>
        </a:defRPr>
      </a:lvl3pPr>
      <a:lvl4pPr marL="1727200" lvl="3" indent="-215900" algn="l" rtl="0" eaLnBrk="0" fontAlgn="base" hangingPunct="0">
        <a:spcBef>
          <a:spcPct val="0"/>
        </a:spcBef>
        <a:spcAft>
          <a:spcPts val="563"/>
        </a:spcAft>
        <a:buSzPct val="45000"/>
        <a:buFont typeface="StarSymbol"/>
        <a:buChar char="●"/>
        <a:defRPr lang="ru-RU" sz="2000" kern="1200">
          <a:solidFill>
            <a:srgbClr val="000000"/>
          </a:solidFill>
          <a:latin typeface="Tahoma"/>
          <a:ea typeface="Microsoft YaHei" pitchFamily="2"/>
          <a:cs typeface="Mangal" pitchFamily="2"/>
        </a:defRPr>
      </a:lvl4pPr>
      <a:lvl5pPr marL="2159000" lvl="4" indent="-215900" algn="l" rtl="0" eaLnBrk="0" fontAlgn="base" hangingPunct="0">
        <a:spcBef>
          <a:spcPct val="0"/>
        </a:spcBef>
        <a:spcAft>
          <a:spcPts val="288"/>
        </a:spcAft>
        <a:buSzPct val="75000"/>
        <a:buFont typeface="StarSymbol"/>
        <a:buChar char="–"/>
        <a:defRPr lang="ru-RU" sz="2000" kern="1200">
          <a:solidFill>
            <a:srgbClr val="000000"/>
          </a:solidFill>
          <a:latin typeface="Tahoma"/>
          <a:ea typeface="Microsoft YaHei" pitchFamily="2"/>
          <a:cs typeface="Mangal" pitchFamily="2"/>
        </a:defRPr>
      </a:lvl5pPr>
      <a:lvl6pPr marL="2616200" indent="-215900" algn="l" rtl="0" eaLnBrk="0" fontAlgn="base" hangingPunct="0">
        <a:spcBef>
          <a:spcPct val="0"/>
        </a:spcBef>
        <a:spcAft>
          <a:spcPts val="288"/>
        </a:spcAft>
        <a:buSzPct val="75000"/>
        <a:buFont typeface="StarSymbol"/>
        <a:buChar char="–"/>
        <a:defRPr lang="ru-RU" sz="2000" kern="1200">
          <a:solidFill>
            <a:srgbClr val="000000"/>
          </a:solidFill>
          <a:latin typeface="Tahoma"/>
          <a:ea typeface="Microsoft YaHei" pitchFamily="2"/>
          <a:cs typeface="Mangal" pitchFamily="2"/>
        </a:defRPr>
      </a:lvl6pPr>
      <a:lvl7pPr marL="3073400" indent="-215900" algn="l" rtl="0" eaLnBrk="0" fontAlgn="base" hangingPunct="0">
        <a:spcBef>
          <a:spcPct val="0"/>
        </a:spcBef>
        <a:spcAft>
          <a:spcPts val="288"/>
        </a:spcAft>
        <a:buSzPct val="75000"/>
        <a:buFont typeface="StarSymbol"/>
        <a:buChar char="–"/>
        <a:defRPr lang="ru-RU" sz="2000" kern="1200">
          <a:solidFill>
            <a:srgbClr val="000000"/>
          </a:solidFill>
          <a:latin typeface="Tahoma"/>
          <a:ea typeface="Microsoft YaHei" pitchFamily="2"/>
          <a:cs typeface="Mangal" pitchFamily="2"/>
        </a:defRPr>
      </a:lvl7pPr>
      <a:lvl8pPr marL="3530600" indent="-215900" algn="l" rtl="0" eaLnBrk="0" fontAlgn="base" hangingPunct="0">
        <a:spcBef>
          <a:spcPct val="0"/>
        </a:spcBef>
        <a:spcAft>
          <a:spcPts val="288"/>
        </a:spcAft>
        <a:buSzPct val="75000"/>
        <a:buFont typeface="StarSymbol"/>
        <a:buChar char="–"/>
        <a:defRPr lang="ru-RU" sz="2000" kern="1200">
          <a:solidFill>
            <a:srgbClr val="000000"/>
          </a:solidFill>
          <a:latin typeface="Tahoma"/>
          <a:ea typeface="Microsoft YaHei" pitchFamily="2"/>
          <a:cs typeface="Mangal" pitchFamily="2"/>
        </a:defRPr>
      </a:lvl8pPr>
      <a:lvl9pPr marL="3987800" indent="-215900" algn="l" rtl="0" eaLnBrk="0" fontAlgn="base" hangingPunct="0">
        <a:spcBef>
          <a:spcPct val="0"/>
        </a:spcBef>
        <a:spcAft>
          <a:spcPts val="288"/>
        </a:spcAft>
        <a:buSzPct val="75000"/>
        <a:buFont typeface="StarSymbol"/>
        <a:buChar char="–"/>
        <a:defRPr lang="ru-RU" sz="2000" kern="1200">
          <a:solidFill>
            <a:srgbClr val="000000"/>
          </a:solidFill>
          <a:latin typeface="Tahoma"/>
          <a:ea typeface="Microsoft YaHei" pitchFamily="2"/>
          <a:cs typeface="Mangal" pitchFamily="2"/>
        </a:defRPr>
      </a:lvl9pPr>
    </p:bodyStyle>
    <p:otherStyle/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4" tIns="44997" rIns="90004" bIns="44997" numCol="1" anchor="t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Для правки текста заголовка щелкните мышьюОбразец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t" anchorCtr="0" compatLnSpc="1"/>
          <a:lstStyle/>
          <a:p>
            <a:pPr lvl="0"/>
            <a:r>
              <a:rPr lang="ru-RU"/>
              <a:t>Для правки структуры щелкните мышью</a:t>
            </a:r>
          </a:p>
          <a:p>
            <a:pPr lvl="1"/>
            <a:r>
              <a:rPr lang="ru-RU"/>
              <a:t>Второй уровень структуры</a:t>
            </a:r>
          </a:p>
          <a:p>
            <a:pPr lvl="2"/>
            <a:r>
              <a:rPr lang="ru-RU"/>
              <a:t>Третий уровень структуры</a:t>
            </a:r>
          </a:p>
          <a:p>
            <a:pPr lvl="3"/>
            <a:r>
              <a:rPr lang="ru-RU"/>
              <a:t>Четвёртый уровень структуры</a:t>
            </a:r>
          </a:p>
          <a:p>
            <a:pPr lvl="4"/>
            <a:r>
              <a:rPr lang="ru-RU"/>
              <a:t>Пятый уровень структуры</a:t>
            </a:r>
          </a:p>
          <a:p>
            <a:pPr lvl="5"/>
            <a:r>
              <a:rPr lang="ru-RU"/>
              <a:t>Шестой уровень структуры</a:t>
            </a:r>
          </a:p>
          <a:p>
            <a:pPr lvl="6"/>
            <a:r>
              <a:rPr lang="ru-RU"/>
              <a:t>Седьмой уровень структуры</a:t>
            </a:r>
          </a:p>
          <a:p>
            <a:pPr lvl="7"/>
            <a:r>
              <a:rPr lang="ru-RU"/>
              <a:t>Восьмой уровень структуры</a:t>
            </a:r>
          </a:p>
          <a:p>
            <a:pPr lvl="0"/>
            <a:r>
              <a:rPr lang="ru-RU"/>
              <a:t>Девятый уровень структурыОбразец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 txBox="1">
            <a:spLocks noGrp="1"/>
          </p:cNvSpPr>
          <p:nvPr>
            <p:ph type="body" sz="quarter" idx="4294967295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t" anchorCtr="0" compatLnSpc="1"/>
          <a:lstStyle/>
          <a:p>
            <a:pPr lvl="0"/>
            <a:r>
              <a:rPr lang="ru-RU"/>
              <a:t>Для правки структуры щелкните мышью</a:t>
            </a:r>
          </a:p>
          <a:p>
            <a:pPr lvl="1"/>
            <a:r>
              <a:rPr lang="ru-RU"/>
              <a:t>Второй уровень структуры</a:t>
            </a:r>
          </a:p>
          <a:p>
            <a:pPr lvl="2"/>
            <a:r>
              <a:rPr lang="ru-RU"/>
              <a:t>Третий уровень структуры</a:t>
            </a:r>
          </a:p>
          <a:p>
            <a:pPr lvl="3"/>
            <a:r>
              <a:rPr lang="ru-RU"/>
              <a:t>Четвёртый уровень структуры</a:t>
            </a:r>
          </a:p>
          <a:p>
            <a:pPr lvl="4"/>
            <a:r>
              <a:rPr lang="ru-RU"/>
              <a:t>Пятый уровень структуры</a:t>
            </a:r>
          </a:p>
          <a:p>
            <a:pPr lvl="5"/>
            <a:r>
              <a:rPr lang="ru-RU"/>
              <a:t>Шестой уровень структуры</a:t>
            </a:r>
          </a:p>
          <a:p>
            <a:pPr lvl="6"/>
            <a:r>
              <a:rPr lang="ru-RU"/>
              <a:t>Седьмой уровень структуры</a:t>
            </a:r>
          </a:p>
          <a:p>
            <a:pPr lvl="7"/>
            <a:r>
              <a:rPr lang="ru-RU"/>
              <a:t>Восьмой уровень структуры</a:t>
            </a:r>
          </a:p>
          <a:p>
            <a:pPr lvl="0"/>
            <a:r>
              <a:rPr lang="ru-RU"/>
              <a:t>Девятый уровень структурыОбразец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 txBox="1">
            <a:spLocks noGrp="1"/>
          </p:cNvSpPr>
          <p:nvPr>
            <p:ph type="body" sz="quarter" idx="4294967295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t" anchorCtr="0" compatLnSpc="1"/>
          <a:lstStyle/>
          <a:p>
            <a:pPr lvl="0"/>
            <a:r>
              <a:rPr lang="ru-RU"/>
              <a:t>Для правки структуры щелкните мышью</a:t>
            </a:r>
          </a:p>
          <a:p>
            <a:pPr lvl="1"/>
            <a:r>
              <a:rPr lang="ru-RU"/>
              <a:t>Второй уровень структуры</a:t>
            </a:r>
          </a:p>
          <a:p>
            <a:pPr lvl="2"/>
            <a:r>
              <a:rPr lang="ru-RU"/>
              <a:t>Третий уровень структуры</a:t>
            </a:r>
          </a:p>
          <a:p>
            <a:pPr lvl="3"/>
            <a:r>
              <a:rPr lang="ru-RU"/>
              <a:t>Четвёртый уровень структуры</a:t>
            </a:r>
          </a:p>
          <a:p>
            <a:pPr lvl="4"/>
            <a:r>
              <a:rPr lang="ru-RU"/>
              <a:t>Пятый уровень структуры</a:t>
            </a:r>
          </a:p>
          <a:p>
            <a:pPr lvl="5"/>
            <a:r>
              <a:rPr lang="ru-RU"/>
              <a:t>Шестой уровень структуры</a:t>
            </a:r>
          </a:p>
          <a:p>
            <a:pPr lvl="6"/>
            <a:r>
              <a:rPr lang="ru-RU"/>
              <a:t>Седьмой уровень структуры</a:t>
            </a:r>
          </a:p>
          <a:p>
            <a:pPr lvl="7"/>
            <a:r>
              <a:rPr lang="ru-RU"/>
              <a:t>Восьмой уровень структуры</a:t>
            </a:r>
          </a:p>
          <a:p>
            <a:pPr lvl="0"/>
            <a:r>
              <a:rPr lang="ru-RU"/>
              <a:t>Девятый уровень структурыОбразец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Дата 3"/>
          <p:cNvSpPr txBox="1"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t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 cap="none" spc="0" baseline="0">
                <a:solidFill>
                  <a:srgbClr val="000000"/>
                </a:solidFill>
                <a:uFillTx/>
                <a:latin typeface="Tahoma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/>
            </a:pPr>
            <a:fld id="{4505345C-BFC3-4254-A741-E237B192503D}" type="datetime1">
              <a:rPr/>
              <a:pPr>
                <a:defRPr/>
              </a:pPr>
              <a:t>13.09.2012</a:t>
            </a:fld>
            <a:endParaRPr/>
          </a:p>
        </p:txBody>
      </p:sp>
      <p:sp>
        <p:nvSpPr>
          <p:cNvPr id="7" name="Нижний колонтитул 4"/>
          <p:cNvSpPr txBox="1"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t" anchorCtr="0" compatLnSpc="1"/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2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8" name="Номер слайда 5"/>
          <p:cNvSpPr txBox="1"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t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 cap="none" spc="0" baseline="0">
                <a:solidFill>
                  <a:srgbClr val="000000"/>
                </a:solidFill>
                <a:uFillTx/>
                <a:latin typeface="Tahoma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/>
            </a:pPr>
            <a:fld id="{5B6467F7-9701-4B6E-81A6-ABC5D128B017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26" r:id="rId1"/>
    <p:sldLayoutId id="2147484827" r:id="rId2"/>
    <p:sldLayoutId id="2147484828" r:id="rId3"/>
    <p:sldLayoutId id="2147484829" r:id="rId4"/>
    <p:sldLayoutId id="2147484830" r:id="rId5"/>
    <p:sldLayoutId id="2147484831" r:id="rId6"/>
    <p:sldLayoutId id="2147484832" r:id="rId7"/>
    <p:sldLayoutId id="2147484833" r:id="rId8"/>
    <p:sldLayoutId id="2147484834" r:id="rId9"/>
    <p:sldLayoutId id="2147484835" r:id="rId10"/>
    <p:sldLayoutId id="2147484836" r:id="rId11"/>
  </p:sldLayoutIdLst>
  <p:transition spd="slow"/>
  <p:txStyles>
    <p:titleStyle>
      <a:lvl1pPr algn="ctr" rtl="0" eaLnBrk="0" fontAlgn="base" hangingPunct="0">
        <a:spcBef>
          <a:spcPct val="0"/>
        </a:spcBef>
        <a:spcAft>
          <a:spcPct val="0"/>
        </a:spcAft>
        <a:buSzPct val="45000"/>
        <a:buFont typeface="StarSymbol"/>
        <a:buChar char="●"/>
        <a:defRPr lang="en-US" sz="4400" kern="1200">
          <a:solidFill>
            <a:srgbClr val="000000"/>
          </a:solidFill>
          <a:latin typeface="Tahoma" pitchFamily="18"/>
          <a:ea typeface="Microsoft YaHei" pitchFamily="2"/>
          <a:cs typeface="Mangal" pitchFamily="2"/>
        </a:defRPr>
      </a:lvl1pPr>
      <a:lvl2pPr algn="ctr" rtl="0" eaLnBrk="0" fontAlgn="base" hangingPunct="0"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000000"/>
          </a:solidFill>
          <a:latin typeface="Tahoma" pitchFamily="34" charset="0"/>
          <a:ea typeface="Microsoft YaHei" pitchFamily="34" charset="-122"/>
          <a:cs typeface="Mangal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000000"/>
          </a:solidFill>
          <a:latin typeface="Tahoma" pitchFamily="34" charset="0"/>
          <a:ea typeface="Microsoft YaHei" pitchFamily="34" charset="-122"/>
          <a:cs typeface="Mangal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000000"/>
          </a:solidFill>
          <a:latin typeface="Tahoma" pitchFamily="34" charset="0"/>
          <a:ea typeface="Microsoft YaHei" pitchFamily="34" charset="-122"/>
          <a:cs typeface="Mangal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000000"/>
          </a:solidFill>
          <a:latin typeface="Tahoma" pitchFamily="34" charset="0"/>
          <a:ea typeface="Microsoft YaHei" pitchFamily="34" charset="-122"/>
          <a:cs typeface="Mangal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000000"/>
          </a:solidFill>
          <a:latin typeface="Tahoma" pitchFamily="34" charset="0"/>
          <a:ea typeface="Microsoft YaHei" pitchFamily="34" charset="-122"/>
          <a:cs typeface="Mangal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000000"/>
          </a:solidFill>
          <a:latin typeface="Tahoma" pitchFamily="34" charset="0"/>
          <a:ea typeface="Microsoft YaHei" pitchFamily="34" charset="-122"/>
          <a:cs typeface="Mangal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000000"/>
          </a:solidFill>
          <a:latin typeface="Tahoma" pitchFamily="34" charset="0"/>
          <a:ea typeface="Microsoft YaHei" pitchFamily="34" charset="-122"/>
          <a:cs typeface="Mangal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000000"/>
          </a:solidFill>
          <a:latin typeface="Tahoma" pitchFamily="34" charset="0"/>
          <a:ea typeface="Microsoft YaHei" pitchFamily="34" charset="-122"/>
          <a:cs typeface="Mangal" pitchFamily="18" charset="0"/>
        </a:defRPr>
      </a:lvl9pPr>
    </p:titleStyle>
    <p:bodyStyle>
      <a:lvl1pPr marL="431800" indent="-323850" algn="l" rtl="0" eaLnBrk="0" fontAlgn="base" hangingPunct="0">
        <a:spcBef>
          <a:spcPct val="0"/>
        </a:spcBef>
        <a:spcAft>
          <a:spcPts val="1413"/>
        </a:spcAft>
        <a:buSzPct val="45000"/>
        <a:buFont typeface="StarSymbol"/>
        <a:buChar char="●"/>
        <a:defRPr lang="ru-RU" sz="3200" kern="1200">
          <a:solidFill>
            <a:srgbClr val="000000"/>
          </a:solidFill>
          <a:latin typeface="Tahoma"/>
          <a:ea typeface="Microsoft YaHei" pitchFamily="2"/>
          <a:cs typeface="Mangal" pitchFamily="2"/>
        </a:defRPr>
      </a:lvl1pPr>
      <a:lvl2pPr marL="863600" lvl="1" indent="-323850" algn="l" rtl="0" eaLnBrk="0" fontAlgn="base" hangingPunct="0">
        <a:spcBef>
          <a:spcPct val="0"/>
        </a:spcBef>
        <a:spcAft>
          <a:spcPts val="1138"/>
        </a:spcAft>
        <a:buSzPct val="45000"/>
        <a:buFont typeface="StarSymbol"/>
        <a:buChar char="●"/>
        <a:defRPr lang="ru-RU" sz="2400" kern="1200">
          <a:solidFill>
            <a:srgbClr val="000000"/>
          </a:solidFill>
          <a:latin typeface="Tahoma"/>
          <a:ea typeface="Microsoft YaHei" pitchFamily="2"/>
          <a:cs typeface="Mangal" pitchFamily="2"/>
        </a:defRPr>
      </a:lvl2pPr>
      <a:lvl3pPr marL="1295400" lvl="2" indent="-287338" algn="l" rtl="0" eaLnBrk="0" fontAlgn="base" hangingPunct="0">
        <a:spcBef>
          <a:spcPct val="0"/>
        </a:spcBef>
        <a:spcAft>
          <a:spcPts val="850"/>
        </a:spcAft>
        <a:buSzPct val="75000"/>
        <a:buFont typeface="StarSymbol"/>
        <a:buChar char="–"/>
        <a:defRPr lang="ru-RU" sz="2000" kern="1200">
          <a:solidFill>
            <a:srgbClr val="000000"/>
          </a:solidFill>
          <a:latin typeface="Tahoma"/>
          <a:ea typeface="Microsoft YaHei" pitchFamily="2"/>
          <a:cs typeface="Mangal" pitchFamily="2"/>
        </a:defRPr>
      </a:lvl3pPr>
      <a:lvl4pPr marL="1727200" lvl="3" indent="-215900" algn="l" rtl="0" eaLnBrk="0" fontAlgn="base" hangingPunct="0">
        <a:spcBef>
          <a:spcPct val="0"/>
        </a:spcBef>
        <a:spcAft>
          <a:spcPts val="563"/>
        </a:spcAft>
        <a:buSzPct val="45000"/>
        <a:buFont typeface="StarSymbol"/>
        <a:buChar char="●"/>
        <a:defRPr lang="ru-RU" sz="2000" kern="1200">
          <a:solidFill>
            <a:srgbClr val="000000"/>
          </a:solidFill>
          <a:latin typeface="Tahoma"/>
          <a:ea typeface="Microsoft YaHei" pitchFamily="2"/>
          <a:cs typeface="Mangal" pitchFamily="2"/>
        </a:defRPr>
      </a:lvl4pPr>
      <a:lvl5pPr marL="2159000" lvl="4" indent="-215900" algn="l" rtl="0" eaLnBrk="0" fontAlgn="base" hangingPunct="0">
        <a:spcBef>
          <a:spcPct val="0"/>
        </a:spcBef>
        <a:spcAft>
          <a:spcPts val="288"/>
        </a:spcAft>
        <a:buSzPct val="75000"/>
        <a:buFont typeface="StarSymbol"/>
        <a:buChar char="–"/>
        <a:defRPr lang="ru-RU" sz="2000" kern="1200">
          <a:solidFill>
            <a:srgbClr val="000000"/>
          </a:solidFill>
          <a:latin typeface="Tahoma"/>
          <a:ea typeface="Microsoft YaHei" pitchFamily="2"/>
          <a:cs typeface="Mangal" pitchFamily="2"/>
        </a:defRPr>
      </a:lvl5pPr>
      <a:lvl6pPr marL="2592003" marR="0" lvl="5" indent="-215999" algn="l" defTabSz="914400" rtl="0" fontAlgn="auto" hangingPunct="0">
        <a:lnSpc>
          <a:spcPct val="100000"/>
        </a:lnSpc>
        <a:spcBef>
          <a:spcPts val="0"/>
        </a:spcBef>
        <a:spcAft>
          <a:spcPts val="285"/>
        </a:spcAft>
        <a:buSzPct val="45000"/>
        <a:buFont typeface="StarSymbol"/>
        <a:buChar char="●"/>
        <a:tabLst/>
        <a:defRPr lang="ru-RU" sz="2000" b="0" i="0" u="none" strike="noStrike" kern="1200" cap="none" spc="0" baseline="0">
          <a:solidFill>
            <a:srgbClr val="000000"/>
          </a:solidFill>
          <a:uFillTx/>
          <a:latin typeface="Tahoma"/>
          <a:ea typeface="Microsoft YaHei" pitchFamily="2"/>
          <a:cs typeface="Mangal" pitchFamily="2"/>
        </a:defRPr>
      </a:lvl6pPr>
      <a:lvl7pPr marL="3024003" marR="0" lvl="6" indent="-215999" algn="l" defTabSz="914400" rtl="0" fontAlgn="auto" hangingPunct="0">
        <a:lnSpc>
          <a:spcPct val="100000"/>
        </a:lnSpc>
        <a:spcBef>
          <a:spcPts val="0"/>
        </a:spcBef>
        <a:spcAft>
          <a:spcPts val="285"/>
        </a:spcAft>
        <a:buSzPct val="45000"/>
        <a:buFont typeface="StarSymbol"/>
        <a:buChar char="●"/>
        <a:tabLst/>
        <a:defRPr lang="ru-RU" sz="2000" b="0" i="0" u="none" strike="noStrike" kern="1200" cap="none" spc="0" baseline="0">
          <a:solidFill>
            <a:srgbClr val="000000"/>
          </a:solidFill>
          <a:uFillTx/>
          <a:latin typeface="Tahoma"/>
          <a:ea typeface="Microsoft YaHei" pitchFamily="2"/>
          <a:cs typeface="Mangal" pitchFamily="2"/>
        </a:defRPr>
      </a:lvl7pPr>
      <a:lvl8pPr marL="3456002" marR="0" lvl="7" indent="-215999" algn="l" defTabSz="914400" rtl="0" fontAlgn="auto" hangingPunct="0">
        <a:lnSpc>
          <a:spcPct val="100000"/>
        </a:lnSpc>
        <a:spcBef>
          <a:spcPts val="0"/>
        </a:spcBef>
        <a:spcAft>
          <a:spcPts val="285"/>
        </a:spcAft>
        <a:buSzPct val="45000"/>
        <a:buFont typeface="StarSymbol"/>
        <a:buChar char="●"/>
        <a:tabLst/>
        <a:defRPr lang="ru-RU" sz="2000" b="0" i="0" u="none" strike="noStrike" kern="1200" cap="none" spc="0" baseline="0">
          <a:solidFill>
            <a:srgbClr val="000000"/>
          </a:solidFill>
          <a:uFillTx/>
          <a:latin typeface="Tahoma"/>
          <a:ea typeface="Microsoft YaHei" pitchFamily="2"/>
          <a:cs typeface="Mangal" pitchFamily="2"/>
        </a:defRPr>
      </a:lvl8pPr>
      <a:lvl9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1415"/>
        </a:spcAft>
        <a:buSzPct val="45000"/>
        <a:buFont typeface="StarSymbol"/>
        <a:buChar char="●"/>
        <a:tabLst/>
        <a:defRPr lang="ru-RU" sz="3200" b="0" i="0" u="none" strike="noStrike" kern="1200" cap="none" spc="0" baseline="0">
          <a:solidFill>
            <a:srgbClr val="000000"/>
          </a:solidFill>
          <a:uFillTx/>
          <a:latin typeface="Tahoma"/>
          <a:ea typeface="Microsoft YaHei" pitchFamily="2"/>
          <a:cs typeface="Mangal" pitchFamily="2"/>
        </a:defRPr>
      </a:lvl9pPr>
    </p:bodyStyle>
    <p:otherStyle/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7171" name="Текст 2"/>
          <p:cNvSpPr txBox="1"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Tahoma"/>
                <a:cs typeface="+mn-cs"/>
              </a:defRPr>
            </a:lvl1pPr>
          </a:lstStyle>
          <a:p>
            <a:pPr>
              <a:defRPr/>
            </a:pPr>
            <a:fld id="{2D8B4427-B3E1-48F2-BD23-7A6C482AB955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200" b="0" i="0" u="none" strike="noStrike" kern="1200" cap="none" spc="0" baseline="0">
                <a:solidFill>
                  <a:srgbClr val="898989"/>
                </a:solidFill>
                <a:uFillTx/>
                <a:latin typeface="Tahoma" pitchFamily="34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Tahoma"/>
                <a:cs typeface="+mn-cs"/>
              </a:defRPr>
            </a:lvl1pPr>
          </a:lstStyle>
          <a:p>
            <a:pPr>
              <a:defRPr/>
            </a:pPr>
            <a:fld id="{F19C701D-9C55-4DBB-A28F-90EE79E76521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37" r:id="rId1"/>
    <p:sldLayoutId id="2147484838" r:id="rId2"/>
    <p:sldLayoutId id="2147484839" r:id="rId3"/>
    <p:sldLayoutId id="2147484840" r:id="rId4"/>
    <p:sldLayoutId id="2147484841" r:id="rId5"/>
    <p:sldLayoutId id="2147484842" r:id="rId6"/>
    <p:sldLayoutId id="2147484843" r:id="rId7"/>
    <p:sldLayoutId id="2147484844" r:id="rId8"/>
    <p:sldLayoutId id="2147484845" r:id="rId9"/>
    <p:sldLayoutId id="2147484846" r:id="rId10"/>
    <p:sldLayoutId id="2147484847" r:id="rId11"/>
    <p:sldLayoutId id="2147484848" r:id="rId12"/>
    <p:sldLayoutId id="2147484849" r:id="rId13"/>
    <p:sldLayoutId id="2147484850" r:id="rId14"/>
    <p:sldLayoutId id="2147484851" r:id="rId15"/>
    <p:sldLayoutId id="2147484852" r:id="rId16"/>
    <p:sldLayoutId id="2147484853" r:id="rId17"/>
    <p:sldLayoutId id="2147484854" r:id="rId18"/>
  </p:sldLayoutIdLst>
  <p:transition spd="slow"/>
  <p:txStyles>
    <p:titleStyle>
      <a:lvl1pPr algn="ctr" rtl="0" eaLnBrk="0" fontAlgn="base" hangingPunct="0">
        <a:spcBef>
          <a:spcPct val="0"/>
        </a:spcBef>
        <a:spcAft>
          <a:spcPct val="0"/>
        </a:spcAft>
        <a:defRPr lang="ru-RU" sz="4400" kern="1200">
          <a:solidFill>
            <a:srgbClr val="000000"/>
          </a:solidFill>
          <a:latin typeface="Tahoma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ts val="800"/>
        </a:spcBef>
        <a:spcAft>
          <a:spcPct val="0"/>
        </a:spcAft>
        <a:buSzPct val="100000"/>
        <a:buFont typeface="Arial" pitchFamily="34" charset="0"/>
        <a:buChar char="•"/>
        <a:defRPr lang="ru-RU" sz="3200" kern="1200">
          <a:solidFill>
            <a:srgbClr val="000000"/>
          </a:solidFill>
          <a:latin typeface="Tahoma"/>
        </a:defRPr>
      </a:lvl1pPr>
      <a:lvl2pPr marL="742950" lvl="1" indent="-285750" algn="l" rtl="0" eaLnBrk="0" fontAlgn="base" hangingPunct="0">
        <a:spcBef>
          <a:spcPts val="700"/>
        </a:spcBef>
        <a:spcAft>
          <a:spcPct val="0"/>
        </a:spcAft>
        <a:buSzPct val="100000"/>
        <a:buFont typeface="Arial" pitchFamily="34" charset="0"/>
        <a:buChar char="–"/>
        <a:defRPr lang="ru-RU" sz="2800" kern="1200">
          <a:solidFill>
            <a:srgbClr val="000000"/>
          </a:solidFill>
          <a:latin typeface="Tahoma"/>
        </a:defRPr>
      </a:lvl2pPr>
      <a:lvl3pPr marL="1143000" lvl="2" indent="-228600" algn="l" rtl="0" eaLnBrk="0" fontAlgn="base" hangingPunct="0">
        <a:spcBef>
          <a:spcPts val="600"/>
        </a:spcBef>
        <a:spcAft>
          <a:spcPct val="0"/>
        </a:spcAft>
        <a:buSzPct val="100000"/>
        <a:buFont typeface="Arial" pitchFamily="34" charset="0"/>
        <a:buChar char="•"/>
        <a:defRPr lang="ru-RU" sz="2400" kern="1200">
          <a:solidFill>
            <a:srgbClr val="000000"/>
          </a:solidFill>
          <a:latin typeface="Tahoma"/>
        </a:defRPr>
      </a:lvl3pPr>
      <a:lvl4pPr marL="1600200" lvl="3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–"/>
        <a:defRPr lang="ru-RU" sz="2000" kern="1200">
          <a:solidFill>
            <a:srgbClr val="000000"/>
          </a:solidFill>
          <a:latin typeface="Tahoma"/>
        </a:defRPr>
      </a:lvl4pPr>
      <a:lvl5pPr marL="2057400" lvl="4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»"/>
        <a:defRPr lang="ru-RU" sz="2000" kern="1200">
          <a:solidFill>
            <a:srgbClr val="000000"/>
          </a:solidFill>
          <a:latin typeface="Tahoma"/>
        </a:defRPr>
      </a:lvl5pPr>
      <a:lvl6pPr marL="2514600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»"/>
        <a:defRPr lang="ru-RU" sz="2000" kern="1200">
          <a:solidFill>
            <a:srgbClr val="000000"/>
          </a:solidFill>
          <a:latin typeface="Tahoma"/>
        </a:defRPr>
      </a:lvl6pPr>
      <a:lvl7pPr marL="2971800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»"/>
        <a:defRPr lang="ru-RU" sz="2000" kern="1200">
          <a:solidFill>
            <a:srgbClr val="000000"/>
          </a:solidFill>
          <a:latin typeface="Tahoma"/>
        </a:defRPr>
      </a:lvl7pPr>
      <a:lvl8pPr marL="3429000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»"/>
        <a:defRPr lang="ru-RU" sz="2000" kern="1200">
          <a:solidFill>
            <a:srgbClr val="000000"/>
          </a:solidFill>
          <a:latin typeface="Tahoma"/>
        </a:defRPr>
      </a:lvl8pPr>
      <a:lvl9pPr marL="3886200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»"/>
        <a:defRPr lang="ru-RU" sz="2000" kern="1200">
          <a:solidFill>
            <a:srgbClr val="000000"/>
          </a:solidFill>
          <a:latin typeface="Tahoma"/>
        </a:defRPr>
      </a:lvl9pPr>
    </p:bodyStyle>
    <p:otherStyle/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8195" name="Текст 2"/>
          <p:cNvSpPr txBox="1"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Tahoma"/>
                <a:cs typeface="+mn-cs"/>
              </a:defRPr>
            </a:lvl1pPr>
          </a:lstStyle>
          <a:p>
            <a:pPr>
              <a:defRPr/>
            </a:pPr>
            <a:fld id="{CEEE5D4E-490B-474E-9949-28D2737807DA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200" b="0" i="0" u="none" strike="noStrike" kern="1200" cap="none" spc="0" baseline="0">
                <a:solidFill>
                  <a:srgbClr val="898989"/>
                </a:solidFill>
                <a:uFillTx/>
                <a:latin typeface="Tahoma" pitchFamily="34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Tahoma"/>
                <a:cs typeface="+mn-cs"/>
              </a:defRPr>
            </a:lvl1pPr>
          </a:lstStyle>
          <a:p>
            <a:pPr>
              <a:defRPr/>
            </a:pPr>
            <a:fld id="{23611B5E-EF71-4D6D-B154-1AF7440588B8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55" r:id="rId1"/>
    <p:sldLayoutId id="2147484856" r:id="rId2"/>
    <p:sldLayoutId id="2147484857" r:id="rId3"/>
    <p:sldLayoutId id="2147484858" r:id="rId4"/>
    <p:sldLayoutId id="2147484859" r:id="rId5"/>
    <p:sldLayoutId id="2147484860" r:id="rId6"/>
    <p:sldLayoutId id="2147484861" r:id="rId7"/>
    <p:sldLayoutId id="2147484862" r:id="rId8"/>
    <p:sldLayoutId id="2147484863" r:id="rId9"/>
    <p:sldLayoutId id="2147484864" r:id="rId10"/>
    <p:sldLayoutId id="2147484865" r:id="rId11"/>
    <p:sldLayoutId id="2147484866" r:id="rId12"/>
    <p:sldLayoutId id="2147484867" r:id="rId13"/>
    <p:sldLayoutId id="2147484868" r:id="rId14"/>
    <p:sldLayoutId id="2147484869" r:id="rId15"/>
    <p:sldLayoutId id="2147484870" r:id="rId16"/>
    <p:sldLayoutId id="2147484871" r:id="rId17"/>
    <p:sldLayoutId id="2147484872" r:id="rId18"/>
  </p:sldLayoutIdLst>
  <p:transition spd="slow"/>
  <p:txStyles>
    <p:titleStyle>
      <a:lvl1pPr algn="ctr" rtl="0" eaLnBrk="0" fontAlgn="base" hangingPunct="0">
        <a:spcBef>
          <a:spcPct val="0"/>
        </a:spcBef>
        <a:spcAft>
          <a:spcPct val="0"/>
        </a:spcAft>
        <a:defRPr lang="ru-RU" sz="4400" kern="1200">
          <a:solidFill>
            <a:srgbClr val="000000"/>
          </a:solidFill>
          <a:latin typeface="Tahoma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ts val="800"/>
        </a:spcBef>
        <a:spcAft>
          <a:spcPct val="0"/>
        </a:spcAft>
        <a:buSzPct val="100000"/>
        <a:buFont typeface="Arial" pitchFamily="34" charset="0"/>
        <a:buChar char="•"/>
        <a:defRPr lang="ru-RU" sz="3200" kern="1200">
          <a:solidFill>
            <a:srgbClr val="000000"/>
          </a:solidFill>
          <a:latin typeface="Tahoma"/>
        </a:defRPr>
      </a:lvl1pPr>
      <a:lvl2pPr marL="742950" lvl="1" indent="-285750" algn="l" rtl="0" eaLnBrk="0" fontAlgn="base" hangingPunct="0">
        <a:spcBef>
          <a:spcPts val="700"/>
        </a:spcBef>
        <a:spcAft>
          <a:spcPct val="0"/>
        </a:spcAft>
        <a:buSzPct val="100000"/>
        <a:buFont typeface="Arial" pitchFamily="34" charset="0"/>
        <a:buChar char="–"/>
        <a:defRPr lang="ru-RU" sz="2800" kern="1200">
          <a:solidFill>
            <a:srgbClr val="000000"/>
          </a:solidFill>
          <a:latin typeface="Tahoma"/>
        </a:defRPr>
      </a:lvl2pPr>
      <a:lvl3pPr marL="1143000" lvl="2" indent="-228600" algn="l" rtl="0" eaLnBrk="0" fontAlgn="base" hangingPunct="0">
        <a:spcBef>
          <a:spcPts val="600"/>
        </a:spcBef>
        <a:spcAft>
          <a:spcPct val="0"/>
        </a:spcAft>
        <a:buSzPct val="100000"/>
        <a:buFont typeface="Arial" pitchFamily="34" charset="0"/>
        <a:buChar char="•"/>
        <a:defRPr lang="ru-RU" sz="2400" kern="1200">
          <a:solidFill>
            <a:srgbClr val="000000"/>
          </a:solidFill>
          <a:latin typeface="Tahoma"/>
        </a:defRPr>
      </a:lvl3pPr>
      <a:lvl4pPr marL="1600200" lvl="3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–"/>
        <a:defRPr lang="ru-RU" sz="2000" kern="1200">
          <a:solidFill>
            <a:srgbClr val="000000"/>
          </a:solidFill>
          <a:latin typeface="Tahoma"/>
        </a:defRPr>
      </a:lvl4pPr>
      <a:lvl5pPr marL="2057400" lvl="4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»"/>
        <a:defRPr lang="ru-RU" sz="2000" kern="1200">
          <a:solidFill>
            <a:srgbClr val="000000"/>
          </a:solidFill>
          <a:latin typeface="Tahoma"/>
        </a:defRPr>
      </a:lvl5pPr>
      <a:lvl6pPr marL="2514600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»"/>
        <a:defRPr lang="ru-RU" sz="2000" kern="1200">
          <a:solidFill>
            <a:srgbClr val="000000"/>
          </a:solidFill>
          <a:latin typeface="Tahoma"/>
        </a:defRPr>
      </a:lvl6pPr>
      <a:lvl7pPr marL="2971800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»"/>
        <a:defRPr lang="ru-RU" sz="2000" kern="1200">
          <a:solidFill>
            <a:srgbClr val="000000"/>
          </a:solidFill>
          <a:latin typeface="Tahoma"/>
        </a:defRPr>
      </a:lvl7pPr>
      <a:lvl8pPr marL="3429000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»"/>
        <a:defRPr lang="ru-RU" sz="2000" kern="1200">
          <a:solidFill>
            <a:srgbClr val="000000"/>
          </a:solidFill>
          <a:latin typeface="Tahoma"/>
        </a:defRPr>
      </a:lvl8pPr>
      <a:lvl9pPr marL="3886200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»"/>
        <a:defRPr lang="ru-RU" sz="2000" kern="1200">
          <a:solidFill>
            <a:srgbClr val="000000"/>
          </a:solidFill>
          <a:latin typeface="Tahoma"/>
        </a:defRPr>
      </a:lvl9pPr>
    </p:bodyStyle>
    <p:otherStyle/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9219" name="Текст 2"/>
          <p:cNvSpPr txBox="1"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Tahoma"/>
                <a:cs typeface="+mn-cs"/>
              </a:defRPr>
            </a:lvl1pPr>
          </a:lstStyle>
          <a:p>
            <a:pPr>
              <a:defRPr/>
            </a:pPr>
            <a:fld id="{788D0A2D-D95B-45E9-8E17-FF8BDFB55E3B}" type="datetime1">
              <a:rPr/>
              <a:pPr>
                <a:defRPr/>
              </a:pPr>
              <a:t>9/13/2012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200" b="0" i="0" u="none" strike="noStrike" kern="1200" cap="none" spc="0" baseline="0">
                <a:solidFill>
                  <a:srgbClr val="898989"/>
                </a:solidFill>
                <a:uFillTx/>
                <a:latin typeface="Tahoma" pitchFamily="34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Tahoma"/>
                <a:cs typeface="+mn-cs"/>
              </a:defRPr>
            </a:lvl1pPr>
          </a:lstStyle>
          <a:p>
            <a:pPr>
              <a:defRPr/>
            </a:pPr>
            <a:fld id="{2D5346F5-F846-4C53-A8BC-0BFC847838E8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73" r:id="rId1"/>
    <p:sldLayoutId id="2147484874" r:id="rId2"/>
    <p:sldLayoutId id="2147484875" r:id="rId3"/>
    <p:sldLayoutId id="2147484876" r:id="rId4"/>
    <p:sldLayoutId id="2147484877" r:id="rId5"/>
    <p:sldLayoutId id="2147484878" r:id="rId6"/>
    <p:sldLayoutId id="2147484879" r:id="rId7"/>
    <p:sldLayoutId id="2147484880" r:id="rId8"/>
    <p:sldLayoutId id="2147484881" r:id="rId9"/>
    <p:sldLayoutId id="2147484882" r:id="rId10"/>
    <p:sldLayoutId id="2147484883" r:id="rId11"/>
    <p:sldLayoutId id="2147484884" r:id="rId12"/>
    <p:sldLayoutId id="2147484885" r:id="rId13"/>
    <p:sldLayoutId id="2147484886" r:id="rId14"/>
    <p:sldLayoutId id="2147484887" r:id="rId15"/>
    <p:sldLayoutId id="2147484888" r:id="rId16"/>
    <p:sldLayoutId id="2147484889" r:id="rId17"/>
    <p:sldLayoutId id="2147484890" r:id="rId18"/>
  </p:sldLayoutIdLst>
  <p:transition spd="slow"/>
  <p:txStyles>
    <p:titleStyle>
      <a:lvl1pPr algn="ctr" rtl="0" eaLnBrk="0" fontAlgn="base" hangingPunct="0">
        <a:spcBef>
          <a:spcPct val="0"/>
        </a:spcBef>
        <a:spcAft>
          <a:spcPct val="0"/>
        </a:spcAft>
        <a:defRPr lang="ru-RU" sz="4400" kern="1200">
          <a:solidFill>
            <a:srgbClr val="000000"/>
          </a:solidFill>
          <a:latin typeface="Tahoma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ts val="800"/>
        </a:spcBef>
        <a:spcAft>
          <a:spcPct val="0"/>
        </a:spcAft>
        <a:buSzPct val="100000"/>
        <a:buFont typeface="Arial" pitchFamily="34" charset="0"/>
        <a:buChar char="•"/>
        <a:defRPr lang="ru-RU" sz="3200" kern="1200">
          <a:solidFill>
            <a:srgbClr val="000000"/>
          </a:solidFill>
          <a:latin typeface="Tahoma"/>
        </a:defRPr>
      </a:lvl1pPr>
      <a:lvl2pPr marL="742950" lvl="1" indent="-285750" algn="l" rtl="0" eaLnBrk="0" fontAlgn="base" hangingPunct="0">
        <a:spcBef>
          <a:spcPts val="700"/>
        </a:spcBef>
        <a:spcAft>
          <a:spcPct val="0"/>
        </a:spcAft>
        <a:buSzPct val="100000"/>
        <a:buFont typeface="Arial" pitchFamily="34" charset="0"/>
        <a:buChar char="–"/>
        <a:defRPr lang="ru-RU" sz="2800" kern="1200">
          <a:solidFill>
            <a:srgbClr val="000000"/>
          </a:solidFill>
          <a:latin typeface="Tahoma"/>
        </a:defRPr>
      </a:lvl2pPr>
      <a:lvl3pPr marL="1143000" lvl="2" indent="-228600" algn="l" rtl="0" eaLnBrk="0" fontAlgn="base" hangingPunct="0">
        <a:spcBef>
          <a:spcPts val="600"/>
        </a:spcBef>
        <a:spcAft>
          <a:spcPct val="0"/>
        </a:spcAft>
        <a:buSzPct val="100000"/>
        <a:buFont typeface="Arial" pitchFamily="34" charset="0"/>
        <a:buChar char="•"/>
        <a:defRPr lang="ru-RU" sz="2400" kern="1200">
          <a:solidFill>
            <a:srgbClr val="000000"/>
          </a:solidFill>
          <a:latin typeface="Tahoma"/>
        </a:defRPr>
      </a:lvl3pPr>
      <a:lvl4pPr marL="1600200" lvl="3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–"/>
        <a:defRPr lang="ru-RU" sz="2000" kern="1200">
          <a:solidFill>
            <a:srgbClr val="000000"/>
          </a:solidFill>
          <a:latin typeface="Tahoma"/>
        </a:defRPr>
      </a:lvl4pPr>
      <a:lvl5pPr marL="2057400" lvl="4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»"/>
        <a:defRPr lang="ru-RU" sz="2000" kern="1200">
          <a:solidFill>
            <a:srgbClr val="000000"/>
          </a:solidFill>
          <a:latin typeface="Tahoma"/>
        </a:defRPr>
      </a:lvl5pPr>
      <a:lvl6pPr marL="2514600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»"/>
        <a:defRPr lang="ru-RU" sz="2000" kern="1200">
          <a:solidFill>
            <a:srgbClr val="000000"/>
          </a:solidFill>
          <a:latin typeface="Tahoma"/>
        </a:defRPr>
      </a:lvl6pPr>
      <a:lvl7pPr marL="2971800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»"/>
        <a:defRPr lang="ru-RU" sz="2000" kern="1200">
          <a:solidFill>
            <a:srgbClr val="000000"/>
          </a:solidFill>
          <a:latin typeface="Tahoma"/>
        </a:defRPr>
      </a:lvl7pPr>
      <a:lvl8pPr marL="3429000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»"/>
        <a:defRPr lang="ru-RU" sz="2000" kern="1200">
          <a:solidFill>
            <a:srgbClr val="000000"/>
          </a:solidFill>
          <a:latin typeface="Tahoma"/>
        </a:defRPr>
      </a:lvl8pPr>
      <a:lvl9pPr marL="3886200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»"/>
        <a:defRPr lang="ru-RU" sz="2000" kern="1200">
          <a:solidFill>
            <a:srgbClr val="000000"/>
          </a:solidFill>
          <a:latin typeface="Tahoma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0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8.xml"/><Relationship Id="rId6" Type="http://schemas.openxmlformats.org/officeDocument/2006/relationships/image" Target="../media/image1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76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9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3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4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95.xml"/><Relationship Id="rId6" Type="http://schemas.openxmlformats.org/officeDocument/2006/relationships/image" Target="../media/image1.png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57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_____Microsoft_Office_Excel_97-20031.xls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Заголовок 4"/>
          <p:cNvSpPr txBox="1">
            <a:spLocks noGrp="1"/>
          </p:cNvSpPr>
          <p:nvPr>
            <p:ph type="title" idx="4294967295"/>
          </p:nvPr>
        </p:nvSpPr>
        <p:spPr>
          <a:xfrm>
            <a:off x="0" y="1700213"/>
            <a:ext cx="9144000" cy="1900237"/>
          </a:xfrm>
        </p:spPr>
        <p:txBody>
          <a:bodyPr/>
          <a:lstStyle/>
          <a:p>
            <a:pPr eaLnBrk="1">
              <a:buFont typeface="StarSymbol"/>
              <a:buNone/>
            </a:pPr>
            <a:r>
              <a:rPr lang="ru-RU" sz="3600" b="1" dirty="0" smtClean="0">
                <a:latin typeface="Times New Roman" pitchFamily="18" charset="0"/>
                <a:ea typeface="Microsoft YaHei" pitchFamily="34" charset="-122"/>
                <a:cs typeface="Mangal" pitchFamily="18" charset="0"/>
              </a:rPr>
              <a:t> Система здоровьесберегающей деятельности </a:t>
            </a:r>
            <a:br>
              <a:rPr lang="ru-RU" sz="3600" b="1" dirty="0" smtClean="0">
                <a:latin typeface="Times New Roman" pitchFamily="18" charset="0"/>
                <a:ea typeface="Microsoft YaHei" pitchFamily="34" charset="-122"/>
                <a:cs typeface="Mangal" pitchFamily="18" charset="0"/>
              </a:rPr>
            </a:br>
            <a:r>
              <a:rPr lang="ru-RU" sz="3600" b="1" dirty="0" smtClean="0">
                <a:latin typeface="Times New Roman" pitchFamily="18" charset="0"/>
                <a:ea typeface="Microsoft YaHei" pitchFamily="34" charset="-122"/>
                <a:cs typeface="Mangal" pitchFamily="18" charset="0"/>
              </a:rPr>
              <a:t>в учреждениях общего образования </a:t>
            </a:r>
            <a:br>
              <a:rPr lang="ru-RU" sz="3600" b="1" dirty="0" smtClean="0">
                <a:latin typeface="Times New Roman" pitchFamily="18" charset="0"/>
                <a:ea typeface="Microsoft YaHei" pitchFamily="34" charset="-122"/>
                <a:cs typeface="Mangal" pitchFamily="18" charset="0"/>
              </a:rPr>
            </a:br>
            <a:r>
              <a:rPr lang="ru-RU" sz="3600" b="1" dirty="0" smtClean="0">
                <a:latin typeface="Times New Roman" pitchFamily="18" charset="0"/>
                <a:ea typeface="Microsoft YaHei" pitchFamily="34" charset="-122"/>
                <a:cs typeface="Mangal" pitchFamily="18" charset="0"/>
              </a:rPr>
              <a:t>Республики Татарстан </a:t>
            </a:r>
            <a:endParaRPr sz="3600" b="1" dirty="0" smtClean="0">
              <a:latin typeface="Times New Roman" pitchFamily="18" charset="0"/>
              <a:ea typeface="Microsoft YaHei" pitchFamily="34" charset="-122"/>
              <a:cs typeface="Mangal" pitchFamily="18" charset="0"/>
            </a:endParaRPr>
          </a:p>
        </p:txBody>
      </p:sp>
      <p:sp>
        <p:nvSpPr>
          <p:cNvPr id="89091" name="Объект 2"/>
          <p:cNvSpPr txBox="1">
            <a:spLocks noGrp="1"/>
          </p:cNvSpPr>
          <p:nvPr>
            <p:ph type="subTitle" idx="4294967295"/>
          </p:nvPr>
        </p:nvSpPr>
        <p:spPr>
          <a:xfrm>
            <a:off x="5148064" y="4581525"/>
            <a:ext cx="3887986" cy="2139950"/>
          </a:xfrm>
        </p:spPr>
        <p:txBody>
          <a:bodyPr lIns="90004" tIns="44997" rIns="90004" bIns="44997" anchorCtr="1"/>
          <a:lstStyle>
            <a:lvl1pPr marL="107950" algn="ctr">
              <a:defRPr sz="3200">
                <a:solidFill>
                  <a:srgbClr val="000000"/>
                </a:solidFill>
                <a:latin typeface="Tahoma" pitchFamily="34" charset="0"/>
                <a:ea typeface="Microsoft YaHei" pitchFamily="34" charset="-122"/>
                <a:cs typeface="Mangal" pitchFamily="18" charset="0"/>
              </a:defRPr>
            </a:lvl1pPr>
            <a:lvl2pPr marL="742950" indent="-285750" algn="ctr">
              <a:defRPr sz="2400">
                <a:solidFill>
                  <a:srgbClr val="000000"/>
                </a:solidFill>
                <a:latin typeface="Tahoma" pitchFamily="34" charset="0"/>
                <a:ea typeface="Microsoft YaHei" pitchFamily="34" charset="-122"/>
                <a:cs typeface="Mangal" pitchFamily="18" charset="0"/>
              </a:defRPr>
            </a:lvl2pPr>
            <a:lvl3pPr marL="1143000" indent="-228600" algn="ctr">
              <a:defRPr sz="2000">
                <a:solidFill>
                  <a:srgbClr val="000000"/>
                </a:solidFill>
                <a:latin typeface="Tahoma" pitchFamily="34" charset="0"/>
                <a:ea typeface="Microsoft YaHei" pitchFamily="34" charset="-122"/>
                <a:cs typeface="Mangal" pitchFamily="18" charset="0"/>
              </a:defRPr>
            </a:lvl3pPr>
            <a:lvl4pPr marL="1600200" indent="-228600" algn="ctr">
              <a:defRPr sz="2000">
                <a:solidFill>
                  <a:srgbClr val="000000"/>
                </a:solidFill>
                <a:latin typeface="Tahoma" pitchFamily="34" charset="0"/>
                <a:ea typeface="Microsoft YaHei" pitchFamily="34" charset="-122"/>
                <a:cs typeface="Mangal" pitchFamily="18" charset="0"/>
              </a:defRPr>
            </a:lvl4pPr>
            <a:lvl5pPr marL="2057400" indent="-228600" algn="ctr">
              <a:defRPr sz="2000">
                <a:solidFill>
                  <a:srgbClr val="000000"/>
                </a:solidFill>
                <a:latin typeface="Tahoma" pitchFamily="34" charset="0"/>
                <a:ea typeface="Microsoft YaHei" pitchFamily="34" charset="-122"/>
                <a:cs typeface="Mangal" pitchFamily="18" charset="0"/>
              </a:defRPr>
            </a:lvl5pPr>
            <a:lvl6pPr marL="2514600" indent="-228600" algn="ctr">
              <a:defRPr sz="2000">
                <a:solidFill>
                  <a:srgbClr val="000000"/>
                </a:solidFill>
                <a:latin typeface="Tahoma" pitchFamily="34" charset="0"/>
                <a:ea typeface="Microsoft YaHei" pitchFamily="34" charset="-122"/>
                <a:cs typeface="Mangal" pitchFamily="18" charset="0"/>
              </a:defRPr>
            </a:lvl6pPr>
            <a:lvl7pPr marL="2971800" indent="-228600" algn="ctr">
              <a:defRPr sz="2000">
                <a:solidFill>
                  <a:srgbClr val="000000"/>
                </a:solidFill>
                <a:latin typeface="Tahoma" pitchFamily="34" charset="0"/>
                <a:ea typeface="Microsoft YaHei" pitchFamily="34" charset="-122"/>
                <a:cs typeface="Mangal" pitchFamily="18" charset="0"/>
              </a:defRPr>
            </a:lvl7pPr>
            <a:lvl8pPr marL="3429000" indent="-228600" algn="ctr">
              <a:defRPr sz="2000">
                <a:solidFill>
                  <a:srgbClr val="000000"/>
                </a:solidFill>
                <a:latin typeface="Tahoma" pitchFamily="34" charset="0"/>
                <a:ea typeface="Microsoft YaHei" pitchFamily="34" charset="-122"/>
                <a:cs typeface="Mangal" pitchFamily="18" charset="0"/>
              </a:defRPr>
            </a:lvl8pPr>
            <a:lvl9pPr marL="3886200" indent="-228600" algn="ctr">
              <a:defRPr sz="2000">
                <a:solidFill>
                  <a:srgbClr val="000000"/>
                </a:solidFill>
                <a:latin typeface="Tahoma" pitchFamily="34" charset="0"/>
                <a:ea typeface="Microsoft YaHei" pitchFamily="34" charset="-122"/>
                <a:cs typeface="Mangal" pitchFamily="18" charset="0"/>
              </a:defRPr>
            </a:lvl9pPr>
          </a:lstStyle>
          <a:p>
            <a:pPr marL="0" indent="0" algn="l" eaLnBrk="1">
              <a:spcAft>
                <a:spcPts val="0"/>
              </a:spcAft>
              <a:buFont typeface="StarSymbol"/>
              <a:buNone/>
            </a:pPr>
            <a:r>
              <a:rPr sz="2000" dirty="0" err="1" smtClean="0"/>
              <a:t>Ж.В</a:t>
            </a:r>
            <a:r>
              <a:rPr sz="2000" dirty="0" smtClean="0"/>
              <a:t>. Соркина,</a:t>
            </a:r>
          </a:p>
          <a:p>
            <a:pPr marL="0" indent="0" algn="l" eaLnBrk="1">
              <a:spcAft>
                <a:spcPts val="0"/>
              </a:spcAft>
              <a:buFont typeface="StarSymbol"/>
              <a:buNone/>
            </a:pPr>
            <a:r>
              <a:rPr sz="1800" dirty="0" smtClean="0"/>
              <a:t>ведущий специалист отдела воспитания и дополнительного образования детей</a:t>
            </a:r>
          </a:p>
          <a:p>
            <a:pPr indent="0" algn="just" eaLnBrk="1">
              <a:buFont typeface="StarSymbol"/>
              <a:buNone/>
            </a:pPr>
            <a:r>
              <a:rPr sz="1800" dirty="0" smtClean="0"/>
              <a:t> </a:t>
            </a:r>
          </a:p>
          <a:p>
            <a:pPr indent="0" algn="just" eaLnBrk="1">
              <a:buFont typeface="StarSymbol"/>
              <a:buNone/>
            </a:pPr>
            <a:r>
              <a:rPr sz="2000" dirty="0" smtClean="0"/>
              <a:t> </a:t>
            </a:r>
          </a:p>
        </p:txBody>
      </p:sp>
      <p:sp>
        <p:nvSpPr>
          <p:cNvPr id="89092" name="Номер слайда 3"/>
          <p:cNvSpPr txBox="1"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fld id="{4A1A8A65-B209-4324-A602-1CA680A6E493}" type="slidenum">
              <a:rPr lang="ru-RU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pPr eaLnBrk="1" hangingPunct="1"/>
              <a:t>1</a:t>
            </a:fld>
            <a:endParaRPr lang="ru-RU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8909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113"/>
            <a:ext cx="9144000" cy="80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094" name="Pictur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260350"/>
            <a:ext cx="1071562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/>
            <a:r>
              <a:rPr sz="3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Использование </a:t>
            </a:r>
            <a:r>
              <a:rPr sz="32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здоровьесберегающих</a:t>
            </a:r>
            <a:r>
              <a:rPr sz="3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технологий доктора </a:t>
            </a:r>
            <a:r>
              <a:rPr sz="32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В.Ф</a:t>
            </a:r>
            <a:r>
              <a:rPr sz="3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 Базарного</a:t>
            </a:r>
          </a:p>
        </p:txBody>
      </p:sp>
      <p:sp>
        <p:nvSpPr>
          <p:cNvPr id="98307" name="Текст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eaLnBrk="1"/>
            <a:endParaRPr dirty="0" smtClean="0">
              <a:latin typeface="Tahoma" pitchFamily="34" charset="0"/>
            </a:endParaRPr>
          </a:p>
        </p:txBody>
      </p:sp>
      <p:sp>
        <p:nvSpPr>
          <p:cNvPr id="98308" name="Номер слайда 4"/>
          <p:cNvSpPr txBox="1"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5C595200-9978-41C6-9889-2134F7E86FA8}" type="slidenum">
              <a:rPr lang="en-US" sz="1200">
                <a:solidFill>
                  <a:srgbClr val="898989"/>
                </a:solidFill>
                <a:latin typeface="Tahoma" pitchFamily="34" charset="0"/>
              </a:rPr>
              <a:pPr algn="r" eaLnBrk="1" hangingPunct="1"/>
              <a:t>10</a:t>
            </a:fld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pic>
        <p:nvPicPr>
          <p:cNvPr id="98309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5799138"/>
            <a:ext cx="9144000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10" name="Picture 2" descr="C:\Users\Соркина\Documents\Совещания\Дни Татарстана в Москве\МОСКВА\P1070617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917" y="1354138"/>
            <a:ext cx="3744827" cy="2461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11" name="Picture 4" descr="C:\Users\Соркина\Documents\Совещания\Дни Татарстана в Москве\МОСКВА\P1070640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088" y="1354139"/>
            <a:ext cx="3768352" cy="2290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12" name="Picture 2" descr="C:\Users\BA79~1\AppData\Local\Temp\Rar$DI18.672\IMG_9740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917" y="3645024"/>
            <a:ext cx="3744827" cy="2154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13" name="Picture 3" descr="C:\Users\BA79~1\AppData\Local\Temp\Rar$DI23.422\P1120004.JPG"/>
          <p:cNvPicPr>
            <a:picLocks noGrp="1" noChangeAspect="1"/>
          </p:cNvPicPr>
          <p:nvPr>
            <p:ph idx="2"/>
          </p:nvPr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64088" y="3645024"/>
            <a:ext cx="3768352" cy="2130301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3"/>
          <p:cNvSpPr/>
          <p:nvPr/>
        </p:nvSpPr>
        <p:spPr>
          <a:xfrm>
            <a:off x="323850" y="2270125"/>
            <a:ext cx="2281238" cy="3240088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4F81BD"/>
          </a:solidFill>
          <a:ln w="25557">
            <a:solidFill>
              <a:srgbClr val="3A5F8B"/>
            </a:solidFill>
            <a:prstDash val="solid"/>
          </a:ln>
        </p:spPr>
        <p:txBody>
          <a:bodyPr lIns="90004" tIns="44997" rIns="90004" bIns="44997" anchor="ctr" anchorCtr="1" compatLnSpc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kern="0" dirty="0">
                <a:solidFill>
                  <a:srgbClr val="FFFFFF"/>
                </a:solidFill>
                <a:latin typeface="Calibri" pitchFamily="18"/>
                <a:ea typeface="Microsoft YaHei" pitchFamily="2"/>
                <a:cs typeface="Mangal" pitchFamily="2"/>
              </a:rPr>
              <a:t>Физическое воспитание </a:t>
            </a:r>
            <a:endParaRPr lang="ru-RU" sz="2400" b="1" kern="0" dirty="0" smtClean="0">
              <a:solidFill>
                <a:srgbClr val="FFFFFF"/>
              </a:solidFill>
              <a:latin typeface="Calibri" pitchFamily="18"/>
              <a:ea typeface="Microsoft YaHei" pitchFamily="2"/>
              <a:cs typeface="Mangal" pitchFamily="2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kern="0" dirty="0" smtClean="0">
                <a:solidFill>
                  <a:srgbClr val="FFFFFF"/>
                </a:solidFill>
                <a:latin typeface="Calibri" pitchFamily="18"/>
                <a:ea typeface="Microsoft YaHei" pitchFamily="2"/>
                <a:cs typeface="Mangal" pitchFamily="2"/>
              </a:rPr>
              <a:t>и </a:t>
            </a:r>
            <a:r>
              <a:rPr lang="ru-RU" sz="2400" b="1" kern="0" dirty="0">
                <a:solidFill>
                  <a:srgbClr val="FFFFFF"/>
                </a:solidFill>
                <a:latin typeface="Calibri" pitchFamily="18"/>
                <a:ea typeface="Microsoft YaHei" pitchFamily="2"/>
                <a:cs typeface="Mangal" pitchFamily="2"/>
              </a:rPr>
              <a:t>физическая подготовка </a:t>
            </a:r>
            <a:endParaRPr lang="ru-RU" sz="2400" b="1" kern="0" dirty="0" smtClean="0">
              <a:solidFill>
                <a:srgbClr val="FFFFFF"/>
              </a:solidFill>
              <a:latin typeface="Calibri" pitchFamily="18"/>
              <a:ea typeface="Microsoft YaHei" pitchFamily="2"/>
              <a:cs typeface="Mangal" pitchFamily="2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kern="0" dirty="0" smtClean="0">
                <a:solidFill>
                  <a:srgbClr val="FFFFFF"/>
                </a:solidFill>
                <a:latin typeface="Calibri" pitchFamily="18"/>
                <a:ea typeface="Microsoft YaHei" pitchFamily="2"/>
                <a:cs typeface="Mangal" pitchFamily="2"/>
              </a:rPr>
              <a:t>в </a:t>
            </a:r>
            <a:r>
              <a:rPr lang="ru-RU" sz="2400" b="1" kern="0" dirty="0">
                <a:solidFill>
                  <a:srgbClr val="FFFFFF"/>
                </a:solidFill>
                <a:latin typeface="Calibri" pitchFamily="18"/>
                <a:ea typeface="Microsoft YaHei" pitchFamily="2"/>
                <a:cs typeface="Mangal" pitchFamily="2"/>
              </a:rPr>
              <a:t>школе</a:t>
            </a:r>
          </a:p>
        </p:txBody>
      </p:sp>
      <p:sp>
        <p:nvSpPr>
          <p:cNvPr id="3" name="Стрелка вправо 4"/>
          <p:cNvSpPr/>
          <p:nvPr/>
        </p:nvSpPr>
        <p:spPr>
          <a:xfrm>
            <a:off x="2605088" y="3394075"/>
            <a:ext cx="719137" cy="720725"/>
          </a:xfrm>
          <a:custGeom>
            <a:avLst>
              <a:gd name="f0" fmla="val 16200"/>
              <a:gd name="f1" fmla="val 5400"/>
            </a:avLst>
            <a:gdLst>
              <a:gd name="f2" fmla="val w"/>
              <a:gd name="f3" fmla="val h"/>
              <a:gd name="f4" fmla="val 0"/>
              <a:gd name="f5" fmla="val 21600"/>
              <a:gd name="f6" fmla="val 10800"/>
              <a:gd name="f7" fmla="*/ f2 1 21600"/>
              <a:gd name="f8" fmla="*/ f3 1 21600"/>
              <a:gd name="f9" fmla="+- f5 0 f4"/>
              <a:gd name="f10" fmla="pin 0 f0 21600"/>
              <a:gd name="f11" fmla="pin 0 f1 10800"/>
              <a:gd name="f12" fmla="val f10"/>
              <a:gd name="f13" fmla="val f11"/>
              <a:gd name="f14" fmla="*/ f9 1 21600"/>
              <a:gd name="f15" fmla="*/ f10 f7 1"/>
              <a:gd name="f16" fmla="*/ f11 f8 1"/>
              <a:gd name="f17" fmla="+- 21600 0 f13"/>
              <a:gd name="f18" fmla="+- 21600 0 f12"/>
              <a:gd name="f19" fmla="*/ 0 f14 1"/>
              <a:gd name="f20" fmla="*/ f13 f8 1"/>
              <a:gd name="f21" fmla="*/ f18 f13 1"/>
              <a:gd name="f22" fmla="*/ f19 1 f14"/>
              <a:gd name="f23" fmla="*/ f17 f8 1"/>
              <a:gd name="f24" fmla="*/ f21 1 10800"/>
              <a:gd name="f25" fmla="*/ f22 f7 1"/>
              <a:gd name="f26" fmla="+- f12 f24 0"/>
              <a:gd name="f27" fmla="*/ f26 f7 1"/>
            </a:gdLst>
            <a:ahLst>
              <a:ahXY gdRefX="f0" minX="f4" maxX="f5" gdRefY="f1" minY="f4" maxY="f6">
                <a:pos x="f15" y="f16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5" t="f20" r="f27" b="f23"/>
            <a:pathLst>
              <a:path w="21600" h="21600">
                <a:moveTo>
                  <a:pt x="f4" y="f13"/>
                </a:moveTo>
                <a:lnTo>
                  <a:pt x="f12" y="f13"/>
                </a:lnTo>
                <a:lnTo>
                  <a:pt x="f12" y="f4"/>
                </a:lnTo>
                <a:lnTo>
                  <a:pt x="f5" y="f6"/>
                </a:lnTo>
                <a:lnTo>
                  <a:pt x="f12" y="f5"/>
                </a:lnTo>
                <a:lnTo>
                  <a:pt x="f12" y="f17"/>
                </a:lnTo>
                <a:lnTo>
                  <a:pt x="f4" y="f17"/>
                </a:lnTo>
                <a:close/>
              </a:path>
            </a:pathLst>
          </a:custGeom>
          <a:solidFill>
            <a:srgbClr val="4F81BD"/>
          </a:solidFill>
          <a:ln w="25557">
            <a:solidFill>
              <a:srgbClr val="3A5F8B"/>
            </a:solidFill>
            <a:prstDash val="solid"/>
          </a:ln>
        </p:spPr>
        <p:txBody>
          <a:bodyPr lIns="90004" tIns="44997" rIns="90004" bIns="44997" anchor="ctr" compatLnSpc="0"/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kern="0">
              <a:solidFill>
                <a:srgbClr val="000000"/>
              </a:solidFill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Левая фигурная скобка 5"/>
          <p:cNvSpPr/>
          <p:nvPr/>
        </p:nvSpPr>
        <p:spPr>
          <a:xfrm>
            <a:off x="3290888" y="1268413"/>
            <a:ext cx="719137" cy="4895850"/>
          </a:xfrm>
          <a:custGeom>
            <a:avLst>
              <a:gd name="f0" fmla="val 1800"/>
              <a:gd name="f1" fmla="val 108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5400"/>
              <a:gd name="f10" fmla="val 16200"/>
              <a:gd name="f11" fmla="val 10800"/>
              <a:gd name="f12" fmla="val -2147483647"/>
              <a:gd name="f13" fmla="val 2147483647"/>
              <a:gd name="f14" fmla="+- 0 0 0"/>
              <a:gd name="f15" fmla="*/ f5 1 21600"/>
              <a:gd name="f16" fmla="*/ f6 1 21600"/>
              <a:gd name="f17" fmla="+- f8 0 f7"/>
              <a:gd name="f18" fmla="pin 0 f0 5400"/>
              <a:gd name="f19" fmla="pin 0 f1 21600"/>
              <a:gd name="f20" fmla="*/ f14 f2 1"/>
              <a:gd name="f21" fmla="val f18"/>
              <a:gd name="f22" fmla="val f19"/>
              <a:gd name="f23" fmla="*/ f17 1 21600"/>
              <a:gd name="f24" fmla="*/ f18 f16 1"/>
              <a:gd name="f25" fmla="*/ f19 f16 1"/>
              <a:gd name="f26" fmla="*/ f20 1 f4"/>
              <a:gd name="f27" fmla="*/ f21 1 2"/>
              <a:gd name="f28" fmla="+- 21600 0 f21"/>
              <a:gd name="f29" fmla="*/ f21 10000 1"/>
              <a:gd name="f30" fmla="+- f22 0 f21"/>
              <a:gd name="f31" fmla="+- f22 f21 0"/>
              <a:gd name="f32" fmla="*/ 10800 f23 1"/>
              <a:gd name="f33" fmla="*/ 13800 f23 1"/>
              <a:gd name="f34" fmla="*/ 21600 f23 1"/>
              <a:gd name="f35" fmla="*/ 0 f23 1"/>
              <a:gd name="f36" fmla="+- f26 0 f3"/>
              <a:gd name="f37" fmla="+- f22 0 f27"/>
              <a:gd name="f38" fmla="+- f22 f27 0"/>
              <a:gd name="f39" fmla="+- 21600 0 f27"/>
              <a:gd name="f40" fmla="*/ f29 1 31953"/>
              <a:gd name="f41" fmla="*/ f32 1 f23"/>
              <a:gd name="f42" fmla="*/ f34 1 f23"/>
              <a:gd name="f43" fmla="*/ f35 1 f23"/>
              <a:gd name="f44" fmla="*/ f33 1 f23"/>
              <a:gd name="f45" fmla="+- 21600 0 f40"/>
              <a:gd name="f46" fmla="*/ f41 f15 1"/>
              <a:gd name="f47" fmla="*/ f43 f15 1"/>
              <a:gd name="f48" fmla="*/ f44 f15 1"/>
              <a:gd name="f49" fmla="*/ f42 f15 1"/>
              <a:gd name="f50" fmla="*/ f40 f16 1"/>
              <a:gd name="f51" fmla="*/ f43 f16 1"/>
              <a:gd name="f52" fmla="*/ f41 f16 1"/>
              <a:gd name="f53" fmla="*/ f42 f16 1"/>
              <a:gd name="f54" fmla="*/ f45 f16 1"/>
            </a:gdLst>
            <a:ahLst>
              <a:ahXY gdRefX="" minX="0" maxX="0" gdRefY="f0" minY="f7" maxY="f9">
                <a:pos x="f46" y="f24"/>
              </a:ahXY>
              <a:ahXY gdRefX="" minX="0" maxX="0" gdRefY="f1" minY="f7" maxY="f8">
                <a:pos x="f47" y="f25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6">
                <a:pos x="f49" y="f51"/>
              </a:cxn>
              <a:cxn ang="f36">
                <a:pos x="f47" y="f52"/>
              </a:cxn>
              <a:cxn ang="f36">
                <a:pos x="f49" y="f53"/>
              </a:cxn>
            </a:cxnLst>
            <a:rect l="f48" t="f50" r="f49" b="f54"/>
            <a:pathLst>
              <a:path w="21600" h="21600">
                <a:moveTo>
                  <a:pt x="f8" y="f7"/>
                </a:moveTo>
                <a:cubicBezTo>
                  <a:pt x="f10" y="f7"/>
                  <a:pt x="f11" y="f27"/>
                  <a:pt x="f11" y="f21"/>
                </a:cubicBezTo>
                <a:lnTo>
                  <a:pt x="f11" y="f30"/>
                </a:lnTo>
                <a:cubicBezTo>
                  <a:pt x="f11" y="f37"/>
                  <a:pt x="f9" y="f22"/>
                  <a:pt x="f7" y="f22"/>
                </a:cubicBezTo>
                <a:cubicBezTo>
                  <a:pt x="f9" y="f22"/>
                  <a:pt x="f11" y="f38"/>
                  <a:pt x="f11" y="f31"/>
                </a:cubicBezTo>
                <a:lnTo>
                  <a:pt x="f11" y="f28"/>
                </a:lnTo>
                <a:cubicBezTo>
                  <a:pt x="f11" y="f39"/>
                  <a:pt x="f10" y="f8"/>
                  <a:pt x="f8" y="f8"/>
                </a:cubicBezTo>
              </a:path>
            </a:pathLst>
          </a:custGeom>
          <a:noFill/>
          <a:ln w="44284">
            <a:solidFill>
              <a:srgbClr val="4A7EBB"/>
            </a:solidFill>
            <a:prstDash val="solid"/>
          </a:ln>
        </p:spPr>
        <p:txBody>
          <a:bodyPr lIns="90004" tIns="44997" rIns="90004" bIns="44997" anchor="ctr" compatLnSpc="0"/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kern="0">
              <a:solidFill>
                <a:srgbClr val="000000"/>
              </a:solidFill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Скругленный прямоугольник 6"/>
          <p:cNvSpPr/>
          <p:nvPr/>
        </p:nvSpPr>
        <p:spPr>
          <a:xfrm>
            <a:off x="4486275" y="5532438"/>
            <a:ext cx="4189413" cy="63182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B9CDE5"/>
          </a:solidFill>
          <a:ln w="25557">
            <a:solidFill>
              <a:srgbClr val="3A5F8B"/>
            </a:solidFill>
            <a:prstDash val="solid"/>
          </a:ln>
        </p:spPr>
        <p:txBody>
          <a:bodyPr lIns="90004" tIns="44997" rIns="90004" bIns="44997" anchor="ctr" anchorCtr="1" compatLnSpc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b="1" kern="0"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Занятия в профильных кружках и секциях (ежедневно)</a:t>
            </a:r>
          </a:p>
        </p:txBody>
      </p:sp>
      <p:sp>
        <p:nvSpPr>
          <p:cNvPr id="99334" name="Заголовок 7"/>
          <p:cNvSpPr txBox="1">
            <a:spLocks noGrp="1"/>
          </p:cNvSpPr>
          <p:nvPr>
            <p:ph type="title" idx="4294967295"/>
          </p:nvPr>
        </p:nvSpPr>
        <p:spPr>
          <a:xfrm>
            <a:off x="0" y="0"/>
            <a:ext cx="9144000" cy="692697"/>
          </a:xfrm>
        </p:spPr>
        <p:txBody>
          <a:bodyPr/>
          <a:lstStyle/>
          <a:p>
            <a:pPr eaLnBrk="1" hangingPunct="1">
              <a:buFont typeface="StarSymbol"/>
              <a:buNone/>
            </a:pPr>
            <a:r>
              <a:rPr sz="28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Microsoft YaHei" pitchFamily="34" charset="-122"/>
                <a:cs typeface="Arial" pitchFamily="34" charset="0"/>
              </a:rPr>
              <a:t>Структура</a:t>
            </a:r>
            <a:r>
              <a:rPr sz="28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Microsoft YaHei" pitchFamily="34" charset="-122"/>
                <a:cs typeface="Arial" pitchFamily="34" charset="0"/>
              </a:rPr>
              <a:t> </a:t>
            </a:r>
            <a:r>
              <a:rPr sz="28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Microsoft YaHei" pitchFamily="34" charset="-122"/>
                <a:cs typeface="Arial" pitchFamily="34" charset="0"/>
              </a:rPr>
              <a:t>организации</a:t>
            </a:r>
            <a:r>
              <a:rPr sz="28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Microsoft YaHei" pitchFamily="34" charset="-122"/>
                <a:cs typeface="Arial" pitchFamily="34" charset="0"/>
              </a:rPr>
              <a:t> </a:t>
            </a:r>
            <a:r>
              <a:rPr sz="28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Microsoft YaHei" pitchFamily="34" charset="-122"/>
                <a:cs typeface="Arial" pitchFamily="34" charset="0"/>
              </a:rPr>
              <a:t>физического</a:t>
            </a:r>
            <a:r>
              <a:rPr sz="28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Microsoft YaHei" pitchFamily="34" charset="-122"/>
                <a:cs typeface="Arial" pitchFamily="34" charset="0"/>
              </a:rPr>
              <a:t> воспитания </a:t>
            </a:r>
            <a:br>
              <a:rPr sz="28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Microsoft YaHei" pitchFamily="34" charset="-122"/>
                <a:cs typeface="Arial" pitchFamily="34" charset="0"/>
              </a:rPr>
            </a:br>
            <a:r>
              <a:rPr sz="28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Microsoft YaHei" pitchFamily="34" charset="-122"/>
                <a:cs typeface="Arial" pitchFamily="34" charset="0"/>
              </a:rPr>
              <a:t>в </a:t>
            </a:r>
            <a:r>
              <a:rPr sz="28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Microsoft YaHei" pitchFamily="34" charset="-122"/>
                <a:cs typeface="Arial" pitchFamily="34" charset="0"/>
              </a:rPr>
              <a:t>образовательных</a:t>
            </a:r>
            <a:r>
              <a:rPr sz="28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Microsoft YaHei" pitchFamily="34" charset="-122"/>
                <a:cs typeface="Arial" pitchFamily="34" charset="0"/>
              </a:rPr>
              <a:t> </a:t>
            </a:r>
            <a:r>
              <a:rPr sz="28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Microsoft YaHei" pitchFamily="34" charset="-122"/>
                <a:cs typeface="Arial" pitchFamily="34" charset="0"/>
              </a:rPr>
              <a:t>учреждениях</a:t>
            </a:r>
            <a:endParaRPr sz="28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ea typeface="Microsoft YaHei" pitchFamily="34" charset="-122"/>
              <a:cs typeface="Arial" pitchFamily="34" charset="0"/>
            </a:endParaRPr>
          </a:p>
        </p:txBody>
      </p:sp>
      <p:pic>
        <p:nvPicPr>
          <p:cNvPr id="99335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6275" y="981075"/>
            <a:ext cx="4213225" cy="820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Скругленный прямоугольник 17"/>
          <p:cNvSpPr/>
          <p:nvPr/>
        </p:nvSpPr>
        <p:spPr>
          <a:xfrm>
            <a:off x="4486275" y="2046288"/>
            <a:ext cx="4189413" cy="792162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B9CDE5"/>
          </a:solidFill>
          <a:ln w="25557">
            <a:solidFill>
              <a:srgbClr val="3A5F8B"/>
            </a:solidFill>
            <a:prstDash val="solid"/>
          </a:ln>
        </p:spPr>
        <p:txBody>
          <a:bodyPr lIns="90004" tIns="44997" rIns="90004" bIns="44997" anchor="ctr" anchorCtr="1" compatLnSpc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b="1" kern="0"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Спортивно-оздоровительный час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b="1" kern="0"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1 час в неделю</a:t>
            </a:r>
          </a:p>
        </p:txBody>
      </p:sp>
      <p:sp>
        <p:nvSpPr>
          <p:cNvPr id="9" name="Скругленный прямоугольник 18"/>
          <p:cNvSpPr/>
          <p:nvPr/>
        </p:nvSpPr>
        <p:spPr>
          <a:xfrm>
            <a:off x="4486275" y="3213100"/>
            <a:ext cx="4189413" cy="792163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B9CDE5"/>
          </a:solidFill>
          <a:ln w="25557">
            <a:solidFill>
              <a:srgbClr val="3A5F8B"/>
            </a:solidFill>
            <a:prstDash val="solid"/>
          </a:ln>
        </p:spPr>
        <p:txBody>
          <a:bodyPr lIns="90004" tIns="44997" rIns="90004" bIns="44997" anchor="ctr" anchorCtr="1" compatLnSpc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b="1" kern="0"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Физическая зарядка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b="1" kern="0"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15 мин. ежедневно</a:t>
            </a:r>
          </a:p>
        </p:txBody>
      </p:sp>
      <p:sp>
        <p:nvSpPr>
          <p:cNvPr id="10" name="Скругленный прямоугольник 19"/>
          <p:cNvSpPr/>
          <p:nvPr/>
        </p:nvSpPr>
        <p:spPr>
          <a:xfrm>
            <a:off x="4486275" y="4365625"/>
            <a:ext cx="4189413" cy="57467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B9CDE5"/>
          </a:solidFill>
          <a:ln w="25557">
            <a:solidFill>
              <a:srgbClr val="3A5F8B"/>
            </a:solidFill>
            <a:prstDash val="solid"/>
          </a:ln>
        </p:spPr>
        <p:txBody>
          <a:bodyPr lIns="90004" tIns="44997" rIns="90004" bIns="44997" anchor="ctr" anchorCtr="1" compatLnSpc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b="1" kern="0"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Динамические паузы и физкультминутки (ежедневно)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Заголовок 1"/>
          <p:cNvSpPr txBox="1">
            <a:spLocks noGrp="1"/>
          </p:cNvSpPr>
          <p:nvPr>
            <p:ph type="title"/>
          </p:nvPr>
        </p:nvSpPr>
        <p:spPr>
          <a:xfrm>
            <a:off x="0" y="115888"/>
            <a:ext cx="9144000" cy="792162"/>
          </a:xfrm>
        </p:spPr>
        <p:txBody>
          <a:bodyPr/>
          <a:lstStyle/>
          <a:p>
            <a:pPr eaLnBrk="1"/>
            <a:r>
              <a:rPr sz="2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Использование</a:t>
            </a:r>
            <a:r>
              <a:rPr sz="2200" b="1" dirty="0" smtClean="0">
                <a:solidFill>
                  <a:srgbClr val="376092"/>
                </a:solidFill>
                <a:latin typeface="Arial" pitchFamily="34" charset="0"/>
                <a:cs typeface="Arial" pitchFamily="34" charset="0"/>
              </a:rPr>
              <a:t> муниципальных </a:t>
            </a:r>
            <a:br>
              <a:rPr sz="2200" b="1" dirty="0" smtClean="0">
                <a:solidFill>
                  <a:srgbClr val="376092"/>
                </a:solidFill>
                <a:latin typeface="Arial" pitchFamily="34" charset="0"/>
                <a:cs typeface="Arial" pitchFamily="34" charset="0"/>
              </a:rPr>
            </a:br>
            <a:r>
              <a:rPr sz="2200" b="1" dirty="0" smtClean="0">
                <a:solidFill>
                  <a:srgbClr val="376092"/>
                </a:solidFill>
                <a:latin typeface="Arial" pitchFamily="34" charset="0"/>
                <a:cs typeface="Arial" pitchFamily="34" charset="0"/>
              </a:rPr>
              <a:t>спортивных объектов в учебно-воспитательном процессе</a:t>
            </a:r>
            <a:endParaRPr sz="2200" dirty="0" smtClean="0">
              <a:solidFill>
                <a:srgbClr val="37609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0355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8" y="877888"/>
            <a:ext cx="9040812" cy="479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0356" name="Номер слайда 3"/>
          <p:cNvSpPr txBox="1"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F4EDD0B8-A887-43DF-81B1-26AB5AD20D46}" type="slidenum">
              <a:rPr lang="en-US" sz="1200">
                <a:solidFill>
                  <a:srgbClr val="898989"/>
                </a:solidFill>
                <a:latin typeface="Tahoma" pitchFamily="34" charset="0"/>
              </a:rPr>
              <a:pPr algn="r" eaLnBrk="1" hangingPunct="1"/>
              <a:t>12</a:t>
            </a:fld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pic>
        <p:nvPicPr>
          <p:cNvPr id="6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113"/>
            <a:ext cx="9144000" cy="80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 txBox="1">
            <a:spLocks noGrp="1"/>
          </p:cNvSpPr>
          <p:nvPr>
            <p:ph type="title"/>
          </p:nvPr>
        </p:nvSpPr>
        <p:spPr>
          <a:xfrm>
            <a:off x="179388" y="188640"/>
            <a:ext cx="8964612" cy="792435"/>
          </a:xfrm>
        </p:spPr>
        <p:txBody>
          <a:bodyPr/>
          <a:lstStyle/>
          <a:p>
            <a:pPr eaLnBrk="1"/>
            <a:r>
              <a:rPr sz="3600" b="1" dirty="0" smtClean="0">
                <a:latin typeface="Tahoma" pitchFamily="34" charset="0"/>
              </a:rPr>
              <a:t/>
            </a:r>
            <a:br>
              <a:rPr sz="3600" b="1" dirty="0" smtClean="0">
                <a:latin typeface="Tahoma" pitchFamily="34" charset="0"/>
              </a:rPr>
            </a:br>
            <a:r>
              <a:rPr sz="2400" b="1" dirty="0" smtClean="0">
                <a:latin typeface="Tahoma" pitchFamily="34" charset="0"/>
              </a:rPr>
              <a:t>  </a:t>
            </a:r>
            <a:r>
              <a:rPr sz="2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Мониторинг участия  </a:t>
            </a:r>
            <a:br>
              <a:rPr sz="2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sz="2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общеобразовательных учреждений</a:t>
            </a:r>
            <a:br>
              <a:rPr sz="2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sz="2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 Чемпионате Школьной баскетбольной лиги</a:t>
            </a:r>
            <a:br>
              <a:rPr sz="2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sz="2800" b="1" dirty="0" smtClean="0">
                <a:latin typeface="Tahoma" pitchFamily="34" charset="0"/>
              </a:rPr>
              <a:t>    </a:t>
            </a:r>
          </a:p>
        </p:txBody>
      </p:sp>
      <p:sp>
        <p:nvSpPr>
          <p:cNvPr id="101379" name="Номер слайда 5"/>
          <p:cNvSpPr txBox="1"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7941F699-586D-432B-9A83-7D8B71934ADE}" type="slidenum">
              <a:rPr lang="en-US" sz="1200">
                <a:solidFill>
                  <a:srgbClr val="898989"/>
                </a:solidFill>
                <a:latin typeface="Tahoma" pitchFamily="34" charset="0"/>
              </a:rPr>
              <a:pPr algn="r" eaLnBrk="1" hangingPunct="1"/>
              <a:t>13</a:t>
            </a:fld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pic>
        <p:nvPicPr>
          <p:cNvPr id="101381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25" y="1146175"/>
            <a:ext cx="8718550" cy="518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268760"/>
            <a:ext cx="2374900" cy="1296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84158"/>
            <a:ext cx="9144000" cy="80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 txBox="1">
            <a:spLocks noGrp="1"/>
          </p:cNvSpPr>
          <p:nvPr>
            <p:ph type="title"/>
          </p:nvPr>
        </p:nvSpPr>
        <p:spPr>
          <a:xfrm>
            <a:off x="-180528" y="0"/>
            <a:ext cx="9289032" cy="1052513"/>
          </a:xfrm>
        </p:spPr>
        <p:txBody>
          <a:bodyPr/>
          <a:lstStyle/>
          <a:p>
            <a:pPr eaLnBrk="1"/>
            <a:r>
              <a:rPr sz="2000" b="1" dirty="0" smtClean="0">
                <a:solidFill>
                  <a:srgbClr val="376092"/>
                </a:solidFill>
                <a:latin typeface="Arial" pitchFamily="34" charset="0"/>
                <a:cs typeface="Arial" pitchFamily="34" charset="0"/>
              </a:rPr>
              <a:t>Чемпионат  по мини-футболу среди команд </a:t>
            </a:r>
            <a:br>
              <a:rPr sz="2000" b="1" dirty="0" smtClean="0">
                <a:solidFill>
                  <a:srgbClr val="376092"/>
                </a:solidFill>
                <a:latin typeface="Arial" pitchFamily="34" charset="0"/>
                <a:cs typeface="Arial" pitchFamily="34" charset="0"/>
              </a:rPr>
            </a:br>
            <a:r>
              <a:rPr sz="2000" b="1" dirty="0" smtClean="0">
                <a:solidFill>
                  <a:srgbClr val="376092"/>
                </a:solidFill>
                <a:latin typeface="Arial" pitchFamily="34" charset="0"/>
                <a:cs typeface="Arial" pitchFamily="34" charset="0"/>
              </a:rPr>
              <a:t>общеобразовательных учреждений </a:t>
            </a:r>
            <a:br>
              <a:rPr sz="2000" b="1" dirty="0" smtClean="0">
                <a:solidFill>
                  <a:srgbClr val="376092"/>
                </a:solidFill>
                <a:latin typeface="Arial" pitchFamily="34" charset="0"/>
                <a:cs typeface="Arial" pitchFamily="34" charset="0"/>
              </a:rPr>
            </a:br>
            <a:r>
              <a:rPr sz="2000" b="1" dirty="0" smtClean="0">
                <a:solidFill>
                  <a:srgbClr val="376092"/>
                </a:solidFill>
                <a:latin typeface="Arial" pitchFamily="34" charset="0"/>
                <a:cs typeface="Arial" pitchFamily="34" charset="0"/>
              </a:rPr>
              <a:t>в рамках общероссийского проекта «Мини-футбол – в школу!»</a:t>
            </a:r>
          </a:p>
        </p:txBody>
      </p:sp>
      <p:pic>
        <p:nvPicPr>
          <p:cNvPr id="102403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350" y="969963"/>
            <a:ext cx="7493000" cy="271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04" name="Номер слайда 5"/>
          <p:cNvSpPr txBox="1"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EC41F139-2EC0-40E9-9B66-5D6D481382AC}" type="slidenum">
              <a:rPr lang="en-US" sz="1200">
                <a:solidFill>
                  <a:srgbClr val="898989"/>
                </a:solidFill>
                <a:latin typeface="Tahoma" pitchFamily="34" charset="0"/>
              </a:rPr>
              <a:pPr algn="r" eaLnBrk="1" hangingPunct="1"/>
              <a:t>14</a:t>
            </a:fld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pic>
        <p:nvPicPr>
          <p:cNvPr id="102406" name="Picture 11" descr="C:\Users\BA79~1\AppData\Local\Temp\Rar$DI08.875\IMG_4786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3770313"/>
            <a:ext cx="3548062" cy="245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07" name="Picture 13" descr="C:\Users\BA79~1\AppData\Local\Temp\Rar$DI27.046\IMG_4931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725" y="3770313"/>
            <a:ext cx="3541713" cy="245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113"/>
            <a:ext cx="9144000" cy="80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pPr eaLnBrk="1"/>
            <a:r>
              <a:rPr sz="2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Всероссийские спортивные соревнования школьников «Президентские состязания» </a:t>
            </a:r>
            <a:br>
              <a:rPr sz="2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sz="2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 «Президентские спортивные игры»</a:t>
            </a:r>
          </a:p>
        </p:txBody>
      </p:sp>
      <p:sp>
        <p:nvSpPr>
          <p:cNvPr id="3" name="Номер слайда 5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D72BE28-3637-485D-8EB9-12A8A52D388E}" type="slidenum">
              <a:rPr kern="0">
                <a:solidFill>
                  <a:srgbClr val="000000"/>
                </a:solidFill>
                <a:latin typeface="Arial" charset="0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15</a:t>
            </a:fld>
            <a:endParaRPr lang="en-US" sz="1200" kern="0">
              <a:solidFill>
                <a:srgbClr val="898989"/>
              </a:solidFill>
              <a:latin typeface="Tahoma"/>
              <a:cs typeface="+mn-cs"/>
            </a:endParaRPr>
          </a:p>
        </p:txBody>
      </p:sp>
      <p:pic>
        <p:nvPicPr>
          <p:cNvPr id="103428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384300"/>
            <a:ext cx="9020175" cy="323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29" name="Picture 2" descr="C:\Users\BA79~1\AppData\Local\Temp\Rar$DI01.343\IMG_0356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3925" y="4467225"/>
            <a:ext cx="3232150" cy="215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30" name="Picture 3" descr="C:\Users\BA79~1\AppData\Local\Temp\Rar$DI06.359\IMG_9598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2763" y="4500563"/>
            <a:ext cx="3230562" cy="197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31" name="Picture 4" descr="C:\Users\BA79~1\AppData\Local\Temp\Rar$DI12.203\IMG_9755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14850"/>
            <a:ext cx="3332163" cy="184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113"/>
            <a:ext cx="9144000" cy="80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-107950" y="476672"/>
            <a:ext cx="9359900" cy="360040"/>
          </a:xfrm>
        </p:spPr>
        <p:txBody>
          <a:bodyPr/>
          <a:lstStyle/>
          <a:p>
            <a:pPr>
              <a:defRPr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Лидеры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проведении зональных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 финальных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спортивно-оздоровительных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мероприятий</a:t>
            </a:r>
            <a:b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ru-RU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4451" name="Текст 5"/>
          <p:cNvSpPr>
            <a:spLocks noGrp="1"/>
          </p:cNvSpPr>
          <p:nvPr>
            <p:ph type="body" sz="half" idx="1"/>
          </p:nvPr>
        </p:nvSpPr>
        <p:spPr>
          <a:xfrm>
            <a:off x="395288" y="908720"/>
            <a:ext cx="4100512" cy="5198393"/>
          </a:xfrm>
        </p:spPr>
        <p:txBody>
          <a:bodyPr/>
          <a:lstStyle/>
          <a:p>
            <a:pPr marL="0" indent="0">
              <a:buFont typeface="Arial" pitchFamily="34" charset="0"/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Аксубаевский </a:t>
            </a:r>
          </a:p>
          <a:p>
            <a:pPr marL="0" indent="0">
              <a:buFont typeface="Arial" pitchFamily="34" charset="0"/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Камско-</a:t>
            </a:r>
            <a:r>
              <a:rPr lang="ru-RU" sz="20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Устьинский</a:t>
            </a: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indent="0">
              <a:buFont typeface="Arial" pitchFamily="34" charset="0"/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Кукморский </a:t>
            </a:r>
          </a:p>
          <a:p>
            <a:pPr marL="0" indent="0">
              <a:buFont typeface="Arial" pitchFamily="34" charset="0"/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Лениногорский </a:t>
            </a:r>
          </a:p>
          <a:p>
            <a:pPr marL="0" indent="0">
              <a:buFont typeface="Arial" pitchFamily="34" charset="0"/>
              <a:buNone/>
            </a:pPr>
            <a:r>
              <a:rPr lang="ru-RU" sz="20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Бугульминский</a:t>
            </a: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indent="0">
              <a:buFont typeface="Arial" pitchFamily="34" charset="0"/>
              <a:buNone/>
            </a:pPr>
            <a:r>
              <a:rPr lang="ru-RU" sz="20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Бавлинский</a:t>
            </a: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indent="0">
              <a:buFont typeface="Arial" pitchFamily="34" charset="0"/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Зеленодольский </a:t>
            </a:r>
          </a:p>
          <a:p>
            <a:pPr marL="0" indent="0">
              <a:buFont typeface="Arial" pitchFamily="34" charset="0"/>
              <a:buNone/>
            </a:pPr>
            <a:r>
              <a:rPr lang="ru-RU" sz="20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Заинский</a:t>
            </a: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indent="0">
              <a:buFont typeface="Arial" pitchFamily="34" charset="0"/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Сабинский </a:t>
            </a:r>
          </a:p>
          <a:p>
            <a:pPr marL="0" indent="0">
              <a:buFont typeface="Arial" pitchFamily="34" charset="0"/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Спасский</a:t>
            </a:r>
          </a:p>
          <a:p>
            <a:pPr marL="0" indent="0">
              <a:buFont typeface="Arial" pitchFamily="34" charset="0"/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Чистопольский муниципальные районы</a:t>
            </a:r>
          </a:p>
          <a:p>
            <a:pPr marL="0" indent="0">
              <a:buFont typeface="Arial" pitchFamily="34" charset="0"/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Приволжский район г. Казань</a:t>
            </a:r>
          </a:p>
          <a:p>
            <a:pPr marL="0" indent="0">
              <a:buFont typeface="Arial" pitchFamily="34" charset="0"/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г. Набережные Челны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514307-2DCF-47FA-B674-508F0D158367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pic>
        <p:nvPicPr>
          <p:cNvPr id="104453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3438" y="2178050"/>
            <a:ext cx="4500562" cy="3195638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113"/>
            <a:ext cx="9144000" cy="80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Заголовок 1"/>
          <p:cNvSpPr txBox="1">
            <a:spLocks noGrp="1"/>
          </p:cNvSpPr>
          <p:nvPr>
            <p:ph type="title"/>
          </p:nvPr>
        </p:nvSpPr>
        <p:spPr>
          <a:xfrm>
            <a:off x="444500" y="115888"/>
            <a:ext cx="8229600" cy="1143000"/>
          </a:xfrm>
        </p:spPr>
        <p:txBody>
          <a:bodyPr/>
          <a:lstStyle/>
          <a:p>
            <a:pPr eaLnBrk="1"/>
            <a:r>
              <a:rPr sz="20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Рейтинг муниципальных образований на лучшую постановку деятельности по развитию физкультурно-оздоровительной </a:t>
            </a:r>
            <a:br>
              <a:rPr sz="20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sz="20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 спортивно-массовой работы </a:t>
            </a:r>
            <a:br>
              <a:rPr sz="20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sz="20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(итоги 2011-2012  учебного года)</a:t>
            </a:r>
          </a:p>
        </p:txBody>
      </p:sp>
      <p:sp>
        <p:nvSpPr>
          <p:cNvPr id="105475" name="Номер слайда 4"/>
          <p:cNvSpPr txBox="1"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7C5D1806-30E7-4068-81ED-F1FBEC36B1A8}" type="slidenum">
              <a:rPr lang="en-US" sz="1200">
                <a:solidFill>
                  <a:srgbClr val="898989"/>
                </a:solidFill>
                <a:latin typeface="Tahoma" pitchFamily="34" charset="0"/>
              </a:rPr>
              <a:pPr algn="r" eaLnBrk="1" hangingPunct="1"/>
              <a:t>17</a:t>
            </a:fld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pic>
        <p:nvPicPr>
          <p:cNvPr id="105476" name="Picture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22225" y="1268413"/>
            <a:ext cx="9290050" cy="5086350"/>
          </a:xfrm>
        </p:spPr>
      </p:pic>
      <p:pic>
        <p:nvPicPr>
          <p:cNvPr id="6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113"/>
            <a:ext cx="9144000" cy="80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468313" y="188913"/>
            <a:ext cx="8228012" cy="920750"/>
          </a:xfrm>
        </p:spPr>
        <p:txBody>
          <a:bodyPr/>
          <a:lstStyle/>
          <a:p>
            <a:pPr eaLnBrk="1">
              <a:buFont typeface="StarSymbol"/>
              <a:buNone/>
            </a:pPr>
            <a:r>
              <a:rPr sz="28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Microsoft YaHei" pitchFamily="34" charset="-122"/>
                <a:cs typeface="Arial" pitchFamily="34" charset="0"/>
              </a:rPr>
              <a:t>Задачи</a:t>
            </a:r>
            <a:r>
              <a:rPr sz="28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Microsoft YaHei" pitchFamily="34" charset="-122"/>
                <a:cs typeface="Arial" pitchFamily="34" charset="0"/>
              </a:rPr>
              <a:t> в </a:t>
            </a:r>
            <a:r>
              <a:rPr sz="28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Microsoft YaHei" pitchFamily="34" charset="-122"/>
                <a:cs typeface="Arial" pitchFamily="34" charset="0"/>
              </a:rPr>
              <a:t>области</a:t>
            </a:r>
            <a:r>
              <a:rPr sz="28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Microsoft YaHei" pitchFamily="34" charset="-122"/>
                <a:cs typeface="Arial" pitchFamily="34" charset="0"/>
              </a:rPr>
              <a:t> здоровьесбережения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Microsoft YaHei" pitchFamily="34" charset="-122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Microsoft YaHei" pitchFamily="34" charset="-122"/>
                <a:cs typeface="Arial" pitchFamily="34" charset="0"/>
              </a:rPr>
            </a:br>
            <a:r>
              <a:rPr sz="28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Microsoft YaHei" pitchFamily="34" charset="-122"/>
                <a:cs typeface="Arial" pitchFamily="34" charset="0"/>
              </a:rPr>
              <a:t>и </a:t>
            </a:r>
            <a:r>
              <a:rPr sz="28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Microsoft YaHei" pitchFamily="34" charset="-122"/>
                <a:cs typeface="Arial" pitchFamily="34" charset="0"/>
              </a:rPr>
              <a:t>физического</a:t>
            </a:r>
            <a:r>
              <a:rPr sz="28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Microsoft YaHei" pitchFamily="34" charset="-122"/>
                <a:cs typeface="Arial" pitchFamily="34" charset="0"/>
              </a:rPr>
              <a:t> </a:t>
            </a:r>
            <a:r>
              <a:rPr sz="28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Microsoft YaHei" pitchFamily="34" charset="-122"/>
                <a:cs typeface="Arial" pitchFamily="34" charset="0"/>
              </a:rPr>
              <a:t>развития</a:t>
            </a:r>
            <a:r>
              <a:rPr sz="28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Microsoft YaHei" pitchFamily="34" charset="-122"/>
                <a:cs typeface="Arial" pitchFamily="34" charset="0"/>
              </a:rPr>
              <a:t> </a:t>
            </a:r>
            <a:r>
              <a:rPr sz="28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Microsoft YaHei" pitchFamily="34" charset="-122"/>
                <a:cs typeface="Arial" pitchFamily="34" charset="0"/>
              </a:rPr>
              <a:t>школьников</a:t>
            </a:r>
            <a:r>
              <a:rPr sz="28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Microsoft YaHei" pitchFamily="34" charset="-122"/>
                <a:cs typeface="Arial" pitchFamily="34" charset="0"/>
              </a:rPr>
              <a:t/>
            </a:r>
            <a:br>
              <a:rPr sz="28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Microsoft YaHei" pitchFamily="34" charset="-122"/>
                <a:cs typeface="Arial" pitchFamily="34" charset="0"/>
              </a:rPr>
            </a:br>
            <a:endParaRPr sz="2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ea typeface="Microsoft YaHei" pitchFamily="34" charset="-122"/>
              <a:cs typeface="Arial" pitchFamily="34" charset="0"/>
            </a:endParaRPr>
          </a:p>
        </p:txBody>
      </p:sp>
      <p:sp>
        <p:nvSpPr>
          <p:cNvPr id="3" name="Объект 2"/>
          <p:cNvSpPr txBox="1">
            <a:spLocks noGrp="1"/>
          </p:cNvSpPr>
          <p:nvPr>
            <p:ph type="body" idx="4294967295"/>
          </p:nvPr>
        </p:nvSpPr>
        <p:spPr>
          <a:xfrm>
            <a:off x="457200" y="1600200"/>
            <a:ext cx="8434388" cy="4525963"/>
          </a:xfrm>
        </p:spPr>
        <p:txBody>
          <a:bodyPr/>
          <a:lstStyle/>
          <a:p>
            <a:pPr marL="342900" indent="-342900" eaLnBrk="1" fontAlgn="auto">
              <a:spcBef>
                <a:spcPts val="640"/>
              </a:spcBef>
              <a:spcAft>
                <a:spcPts val="0"/>
              </a:spcAft>
              <a:defRPr/>
            </a:pPr>
            <a:r>
              <a:rPr sz="2400" dirty="0" smtClean="0">
                <a:latin typeface="Tahoma" pitchFamily="18"/>
              </a:rPr>
              <a:t>Снижение негативных факторов интенсивной учебной нагрузки за счет оптимизации учебного процесса</a:t>
            </a:r>
          </a:p>
          <a:p>
            <a:pPr marL="342900" indent="-342900" eaLnBrk="1" fontAlgn="auto">
              <a:spcBef>
                <a:spcPts val="640"/>
              </a:spcBef>
              <a:spcAft>
                <a:spcPts val="0"/>
              </a:spcAft>
              <a:defRPr/>
            </a:pPr>
            <a:r>
              <a:rPr sz="2400" dirty="0" smtClean="0">
                <a:latin typeface="Tahoma" pitchFamily="18"/>
              </a:rPr>
              <a:t>Методическая поддержка здоровьесберегающей деятельности</a:t>
            </a:r>
          </a:p>
          <a:p>
            <a:pPr marL="342900" indent="-342900" eaLnBrk="1" fontAlgn="auto">
              <a:spcBef>
                <a:spcPts val="640"/>
              </a:spcBef>
              <a:spcAft>
                <a:spcPts val="0"/>
              </a:spcAft>
              <a:defRPr/>
            </a:pPr>
            <a:r>
              <a:rPr sz="2400" dirty="0" smtClean="0">
                <a:latin typeface="Tahoma" pitchFamily="18"/>
              </a:rPr>
              <a:t>Мониторинг здоровья и развития школьников</a:t>
            </a:r>
          </a:p>
          <a:p>
            <a:pPr marL="342900" indent="-342900" eaLnBrk="1" fontAlgn="auto">
              <a:spcBef>
                <a:spcPts val="640"/>
              </a:spcBef>
              <a:spcAft>
                <a:spcPts val="0"/>
              </a:spcAft>
              <a:defRPr/>
            </a:pPr>
            <a:r>
              <a:rPr sz="2400" dirty="0" smtClean="0">
                <a:latin typeface="Tahoma" pitchFamily="18"/>
              </a:rPr>
              <a:t>Формирование у школьников устойчивого интереса и потребности в регулярных занятиях физической культурой и спортом и навыков здорового образа жизни</a:t>
            </a:r>
          </a:p>
          <a:p>
            <a:pPr marL="342900" indent="-342900" eaLnBrk="1" fontAlgn="auto">
              <a:spcBef>
                <a:spcPts val="640"/>
              </a:spcBef>
              <a:spcAft>
                <a:spcPts val="0"/>
              </a:spcAft>
              <a:defRPr/>
            </a:pPr>
            <a:r>
              <a:rPr sz="2400" dirty="0" smtClean="0">
                <a:latin typeface="Tahoma" pitchFamily="18"/>
              </a:rPr>
              <a:t>Организация физкультурно-оздоровительных и спортивно-массовых мероприятий</a:t>
            </a:r>
          </a:p>
          <a:p>
            <a:pPr marL="0" indent="0" eaLnBrk="1" fontAlgn="auto">
              <a:spcBef>
                <a:spcPts val="640"/>
              </a:spcBef>
              <a:spcAft>
                <a:spcPts val="0"/>
              </a:spcAft>
              <a:buFont typeface="StarSymbol"/>
              <a:buNone/>
              <a:defRPr/>
            </a:pPr>
            <a:r>
              <a:rPr dirty="0" smtClean="0">
                <a:latin typeface="Tahoma" pitchFamily="18"/>
              </a:rPr>
              <a:t> </a:t>
            </a:r>
          </a:p>
          <a:p>
            <a:pPr marL="0" indent="0" eaLnBrk="1" fontAlgn="auto">
              <a:spcBef>
                <a:spcPts val="640"/>
              </a:spcBef>
              <a:spcAft>
                <a:spcPts val="0"/>
              </a:spcAft>
              <a:buFont typeface="StarSymbol"/>
              <a:buNone/>
              <a:defRPr/>
            </a:pPr>
            <a:endParaRPr dirty="0" smtClean="0">
              <a:latin typeface="Tahoma" pitchFamily="18"/>
            </a:endParaRPr>
          </a:p>
        </p:txBody>
      </p:sp>
      <p:sp>
        <p:nvSpPr>
          <p:cNvPr id="106500" name="Номер слайда 3"/>
          <p:cNvSpPr txBox="1"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fld id="{61072CC3-C6D7-4199-AF7B-8C2B6D1B38F0}" type="slidenum">
              <a:rPr lang="ru-RU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pPr eaLnBrk="1" hangingPunct="1"/>
              <a:t>18</a:t>
            </a:fld>
            <a:endParaRPr lang="ru-RU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6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113"/>
            <a:ext cx="9144000" cy="80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Планируемые мероприятия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>
              <a:buFont typeface="StarSymbol"/>
              <a:buNone/>
            </a:pPr>
            <a:r>
              <a:rPr sz="36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Microsoft YaHei" pitchFamily="34" charset="-122"/>
                <a:cs typeface="Arial" pitchFamily="34" charset="0"/>
              </a:rPr>
              <a:t>Планируемые</a:t>
            </a:r>
            <a:r>
              <a:rPr sz="36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Microsoft YaHei" pitchFamily="34" charset="-122"/>
                <a:cs typeface="Arial" pitchFamily="34" charset="0"/>
              </a:rPr>
              <a:t> </a:t>
            </a:r>
            <a:r>
              <a:rPr sz="36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Microsoft YaHei" pitchFamily="34" charset="-122"/>
                <a:cs typeface="Arial" pitchFamily="34" charset="0"/>
              </a:rPr>
              <a:t>мероприятия</a:t>
            </a:r>
            <a:endParaRPr sz="36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ea typeface="Microsoft YaHei" pitchFamily="34" charset="-122"/>
              <a:cs typeface="Arial" pitchFamily="34" charset="0"/>
            </a:endParaRPr>
          </a:p>
        </p:txBody>
      </p:sp>
      <p:sp>
        <p:nvSpPr>
          <p:cNvPr id="3" name="Объект 2"/>
          <p:cNvSpPr txBox="1">
            <a:spLocks noGrp="1"/>
          </p:cNvSpPr>
          <p:nvPr>
            <p:ph type="body" idx="4294967295"/>
          </p:nvPr>
        </p:nvSpPr>
        <p:spPr>
          <a:xfrm>
            <a:off x="107950" y="1196975"/>
            <a:ext cx="8856663" cy="4929188"/>
          </a:xfrm>
        </p:spPr>
        <p:txBody>
          <a:bodyPr/>
          <a:lstStyle/>
          <a:p>
            <a:pPr marL="342900" indent="-342900" eaLnBrk="1" fontAlgn="auto">
              <a:spcBef>
                <a:spcPts val="640"/>
              </a:spcBef>
              <a:spcAft>
                <a:spcPts val="0"/>
              </a:spcAft>
              <a:defRPr/>
            </a:pPr>
            <a:r>
              <a:rPr sz="2300" dirty="0" smtClean="0">
                <a:latin typeface="Tahoma" pitchFamily="18"/>
              </a:rPr>
              <a:t>Разработка системы целевой поддержки образовательных учреждений детей по оснащению спортивным инвентарём, современным спортивным оборудованием на </a:t>
            </a:r>
            <a:r>
              <a:rPr sz="2300" dirty="0" err="1" smtClean="0">
                <a:latin typeface="Tahoma" pitchFamily="18"/>
              </a:rPr>
              <a:t>грантовой</a:t>
            </a:r>
            <a:r>
              <a:rPr sz="2300" dirty="0" smtClean="0">
                <a:latin typeface="Tahoma" pitchFamily="18"/>
              </a:rPr>
              <a:t> основе</a:t>
            </a:r>
          </a:p>
          <a:p>
            <a:pPr marL="342900" indent="-342900" eaLnBrk="1" fontAlgn="auto">
              <a:spcBef>
                <a:spcPts val="640"/>
              </a:spcBef>
              <a:spcAft>
                <a:spcPts val="0"/>
              </a:spcAft>
              <a:defRPr/>
            </a:pPr>
            <a:r>
              <a:rPr sz="2300" dirty="0" smtClean="0">
                <a:latin typeface="Tahoma" pitchFamily="18"/>
              </a:rPr>
              <a:t>Развитие системы мониторинга физического  развития и двигательной  подготовленности учащихся в общеобразовательных учреждениях  Республики Татарстан</a:t>
            </a:r>
          </a:p>
          <a:p>
            <a:pPr marL="342900" indent="-342900" eaLnBrk="1" fontAlgn="auto">
              <a:spcBef>
                <a:spcPts val="640"/>
              </a:spcBef>
              <a:spcAft>
                <a:spcPts val="0"/>
              </a:spcAft>
              <a:defRPr/>
            </a:pPr>
            <a:r>
              <a:rPr sz="2300" dirty="0" smtClean="0">
                <a:latin typeface="Tahoma" pitchFamily="18"/>
              </a:rPr>
              <a:t> Реализация проектов «Мини-футбол – в школу!»,  «Всероссийские спортивные соревнования школьников «Президентские состязания», «Всероссийские спортивные  игры школьников «Президентские спортивные игры»</a:t>
            </a:r>
          </a:p>
          <a:p>
            <a:pPr marL="342900" indent="-342900" eaLnBrk="1" fontAlgn="auto">
              <a:spcBef>
                <a:spcPts val="640"/>
              </a:spcBef>
              <a:spcAft>
                <a:spcPts val="0"/>
              </a:spcAft>
              <a:defRPr/>
            </a:pPr>
            <a:r>
              <a:rPr sz="2300" dirty="0" err="1" smtClean="0">
                <a:latin typeface="Tahoma" pitchFamily="18"/>
              </a:rPr>
              <a:t>Грантовая</a:t>
            </a:r>
            <a:r>
              <a:rPr sz="2300" dirty="0" smtClean="0">
                <a:latin typeface="Tahoma" pitchFamily="18"/>
              </a:rPr>
              <a:t> поддержка образовательных учреждений, активно внедряющих здоровьесберегающие технологии</a:t>
            </a:r>
          </a:p>
          <a:p>
            <a:pPr marL="0" indent="0" eaLnBrk="1" fontAlgn="auto">
              <a:spcBef>
                <a:spcPts val="640"/>
              </a:spcBef>
              <a:spcAft>
                <a:spcPts val="0"/>
              </a:spcAft>
              <a:buFont typeface="StarSymbol"/>
              <a:buNone/>
              <a:defRPr/>
            </a:pPr>
            <a:endParaRPr dirty="0" smtClean="0">
              <a:latin typeface="Tahoma" pitchFamily="18"/>
            </a:endParaRPr>
          </a:p>
        </p:txBody>
      </p:sp>
      <p:sp>
        <p:nvSpPr>
          <p:cNvPr id="107524" name="Номер слайда 3"/>
          <p:cNvSpPr txBox="1"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fld id="{C5E0551F-B991-4B9B-9770-C1B5AA6F12E6}" type="slidenum">
              <a:rPr lang="ru-RU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pPr eaLnBrk="1" hangingPunct="1"/>
              <a:t>19</a:t>
            </a:fld>
            <a:endParaRPr lang="ru-RU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6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113"/>
            <a:ext cx="9144000" cy="80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/>
            <a:endParaRPr smtClean="0">
              <a:latin typeface="Tahoma" pitchFamily="34" charset="0"/>
            </a:endParaRPr>
          </a:p>
        </p:txBody>
      </p:sp>
      <p:sp>
        <p:nvSpPr>
          <p:cNvPr id="90115" name="Таблица 2"/>
          <p:cNvSpPr txBox="1">
            <a:spLocks noGrp="1" noTextEdit="1"/>
          </p:cNvSpPr>
          <p:nvPr>
            <p:ph type="tbl" idx="1"/>
          </p:nvPr>
        </p:nvSpPr>
        <p:spPr>
          <a:xfrm>
            <a:off x="542925" y="1412875"/>
            <a:ext cx="8229600" cy="4525963"/>
          </a:xfrm>
        </p:spPr>
      </p:sp>
      <p:sp>
        <p:nvSpPr>
          <p:cNvPr id="90116" name="Номер слайда 3"/>
          <p:cNvSpPr txBox="1"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B670C301-7827-49FA-ACBD-542494FB5EFF}" type="slidenum">
              <a:rPr lang="en-US" sz="1200">
                <a:solidFill>
                  <a:srgbClr val="898989"/>
                </a:solidFill>
                <a:latin typeface="Tahoma" pitchFamily="34" charset="0"/>
              </a:rPr>
              <a:pPr algn="r" eaLnBrk="1" hangingPunct="1"/>
              <a:t>2</a:t>
            </a:fld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sp>
        <p:nvSpPr>
          <p:cNvPr id="90117" name="Прямоугольник 4"/>
          <p:cNvSpPr>
            <a:spLocks noChangeArrowheads="1"/>
          </p:cNvSpPr>
          <p:nvPr/>
        </p:nvSpPr>
        <p:spPr bwMode="auto">
          <a:xfrm>
            <a:off x="539750" y="115888"/>
            <a:ext cx="8135938" cy="221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>
            <a:spAutoFit/>
          </a:bodyPr>
          <a:lstStyle/>
          <a:p>
            <a:pPr algn="ctr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Times New Roman" pitchFamily="18" charset="0"/>
              </a:rPr>
              <a:t>УКАЗ</a:t>
            </a:r>
          </a:p>
          <a:p>
            <a:pPr algn="ctr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Times New Roman" pitchFamily="18" charset="0"/>
              </a:rPr>
              <a:t> </a:t>
            </a:r>
          </a:p>
          <a:p>
            <a:pPr algn="ctr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Times New Roman" pitchFamily="18" charset="0"/>
              </a:rPr>
              <a:t>ПРЕЗИДЕНТА РОССИЙСКОЙ ФЕДЕРАЦИИ</a:t>
            </a:r>
          </a:p>
          <a:p>
            <a:pPr algn="ctr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Times New Roman" pitchFamily="18" charset="0"/>
              </a:rPr>
              <a:t> </a:t>
            </a:r>
          </a:p>
          <a:p>
            <a:pPr algn="ctr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Times New Roman" pitchFamily="18" charset="0"/>
              </a:rPr>
              <a:t>О НАЦИОНАЛЬНОЙ СТРАТЕГИИ</a:t>
            </a:r>
          </a:p>
          <a:p>
            <a:pPr algn="ctr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Times New Roman" pitchFamily="18" charset="0"/>
              </a:rPr>
              <a:t>ДЕЙСТВИЙ В ИНТЕРЕСАХ ДЕТЕЙ НА 2012 - 2017 ГОДЫ</a:t>
            </a:r>
          </a:p>
          <a:p>
            <a:pPr algn="ctr"/>
            <a:r>
              <a:rPr lang="ru-RU" dirty="0">
                <a:solidFill>
                  <a:srgbClr val="376092"/>
                </a:solidFill>
                <a:latin typeface="Arial" pitchFamily="34" charset="0"/>
                <a:cs typeface="Times New Roman" pitchFamily="18" charset="0"/>
              </a:rPr>
              <a:t> </a:t>
            </a:r>
          </a:p>
        </p:txBody>
      </p:sp>
      <p:sp>
        <p:nvSpPr>
          <p:cNvPr id="90118" name="Прямоугольник 5"/>
          <p:cNvSpPr>
            <a:spLocks noChangeArrowheads="1"/>
          </p:cNvSpPr>
          <p:nvPr/>
        </p:nvSpPr>
        <p:spPr bwMode="auto">
          <a:xfrm>
            <a:off x="4440238" y="1849438"/>
            <a:ext cx="4572000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endParaRPr lang="ru-RU">
              <a:solidFill>
                <a:srgbClr val="000000"/>
              </a:solidFill>
              <a:cs typeface="Times New Roman" pitchFamily="18" charset="0"/>
            </a:endParaRPr>
          </a:p>
          <a:p>
            <a:pPr algn="r"/>
            <a:r>
              <a:rPr lang="ru-RU" b="1">
                <a:solidFill>
                  <a:srgbClr val="000000"/>
                </a:solidFill>
                <a:cs typeface="Times New Roman" pitchFamily="18" charset="0"/>
              </a:rPr>
              <a:t>1 июня 2012 года N 761</a:t>
            </a:r>
            <a:r>
              <a:rPr lang="ru-RU">
                <a:solidFill>
                  <a:srgbClr val="000000"/>
                </a:solidFill>
                <a:cs typeface="Times New Roman" pitchFamily="18" charset="0"/>
              </a:rPr>
              <a:t/>
            </a:r>
            <a:br>
              <a:rPr lang="ru-RU">
                <a:solidFill>
                  <a:srgbClr val="000000"/>
                </a:solidFill>
                <a:cs typeface="Times New Roman" pitchFamily="18" charset="0"/>
              </a:rPr>
            </a:br>
            <a:endParaRPr lang="ru-RU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90119" name="TextBox 6"/>
          <p:cNvSpPr txBox="1">
            <a:spLocks noChangeArrowheads="1"/>
          </p:cNvSpPr>
          <p:nvPr/>
        </p:nvSpPr>
        <p:spPr bwMode="auto">
          <a:xfrm>
            <a:off x="179388" y="2517775"/>
            <a:ext cx="8832850" cy="347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3429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just" eaLnBrk="1" hangingPunct="1"/>
            <a:r>
              <a:rPr lang="ru-RU" sz="2000" b="1" dirty="0">
                <a:solidFill>
                  <a:srgbClr val="1F497D"/>
                </a:solidFill>
                <a:latin typeface="Arial" pitchFamily="34" charset="0"/>
                <a:cs typeface="Times New Roman" pitchFamily="18" charset="0"/>
              </a:rPr>
              <a:t>Основные направления реализации</a:t>
            </a:r>
            <a:endParaRPr lang="ru-RU" sz="1200" dirty="0">
              <a:solidFill>
                <a:srgbClr val="000000"/>
              </a:solidFill>
              <a:latin typeface="Arial" pitchFamily="34" charset="0"/>
              <a:cs typeface="Times New Roman" pitchFamily="18" charset="0"/>
            </a:endParaRPr>
          </a:p>
          <a:p>
            <a:pPr algn="just" eaLnBrk="1" hangingPunct="1">
              <a:buSzPct val="100000"/>
              <a:buFont typeface="Tahoma" pitchFamily="34" charset="0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Семейная политика </a:t>
            </a:r>
            <a:r>
              <a:rPr lang="ru-RU" sz="2000" dirty="0" err="1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детствосбережения</a:t>
            </a:r>
            <a:endParaRPr lang="ru-RU" sz="1200" dirty="0">
              <a:solidFill>
                <a:srgbClr val="000000"/>
              </a:solidFill>
              <a:latin typeface="Arial" pitchFamily="34" charset="0"/>
              <a:cs typeface="Times New Roman" pitchFamily="18" charset="0"/>
            </a:endParaRPr>
          </a:p>
          <a:p>
            <a:pPr algn="just" eaLnBrk="1" hangingPunct="1">
              <a:buSzPct val="100000"/>
              <a:buFont typeface="Tahoma" pitchFamily="34" charset="0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Доступность качественного обучения и воспитания, культурное развитие и информационная безопасность детей</a:t>
            </a:r>
          </a:p>
          <a:p>
            <a:pPr algn="just" eaLnBrk="1" hangingPunct="1">
              <a:buSzPct val="100000"/>
              <a:buFont typeface="Tahoma" pitchFamily="34" charset="0"/>
              <a:buAutoNum type="arabicPeriod"/>
            </a:pPr>
            <a:r>
              <a:rPr lang="ru-RU" sz="2000" b="1" dirty="0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Здравоохранение, дружественное к детям, и здоровый образ жизни</a:t>
            </a:r>
          </a:p>
          <a:p>
            <a:pPr algn="just" eaLnBrk="1" hangingPunct="1">
              <a:buSzPct val="100000"/>
              <a:buFont typeface="Tahoma" pitchFamily="34" charset="0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Равные возможности для детей, нуждающихся в особой заботе государства</a:t>
            </a:r>
          </a:p>
          <a:p>
            <a:pPr algn="just" eaLnBrk="1" hangingPunct="1">
              <a:buSzPct val="100000"/>
              <a:buFont typeface="Tahoma" pitchFamily="34" charset="0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Создание системы защиты и обеспечения прав и интересов детей и дружественного к ребенку правосудия </a:t>
            </a:r>
          </a:p>
          <a:p>
            <a:pPr algn="just" eaLnBrk="1" hangingPunct="1">
              <a:buSzPct val="100000"/>
              <a:buFont typeface="Tahoma" pitchFamily="34" charset="0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Дети - участники реализации Национальной стратегии</a:t>
            </a:r>
            <a:endParaRPr lang="ru-RU" sz="1200" dirty="0">
              <a:solidFill>
                <a:srgbClr val="000000"/>
              </a:solidFill>
              <a:latin typeface="Arial" pitchFamily="34" charset="0"/>
              <a:cs typeface="Times New Roman" pitchFamily="18" charset="0"/>
            </a:endParaRPr>
          </a:p>
        </p:txBody>
      </p:sp>
      <p:pic>
        <p:nvPicPr>
          <p:cNvPr id="9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113"/>
            <a:ext cx="9144000" cy="80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Заголовок 6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>
              <a:buFont typeface="StarSymbol"/>
              <a:buNone/>
            </a:pPr>
            <a:r>
              <a:rPr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Microsoft YaHei" pitchFamily="34" charset="-122"/>
                <a:cs typeface="Arial" pitchFamily="34" charset="0"/>
              </a:rPr>
              <a:t>СПАСИБО</a:t>
            </a:r>
            <a:r>
              <a:rPr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Microsoft YaHei" pitchFamily="34" charset="-122"/>
                <a:cs typeface="Arial" pitchFamily="34" charset="0"/>
              </a:rPr>
              <a:t> </a:t>
            </a:r>
            <a:r>
              <a:rPr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Microsoft YaHei" pitchFamily="34" charset="-122"/>
                <a:cs typeface="Arial" pitchFamily="34" charset="0"/>
              </a:rPr>
              <a:t>ЗА</a:t>
            </a:r>
            <a:r>
              <a:rPr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Microsoft YaHei" pitchFamily="34" charset="-122"/>
                <a:cs typeface="Arial" pitchFamily="34" charset="0"/>
              </a:rPr>
              <a:t> </a:t>
            </a:r>
            <a:r>
              <a:rPr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Microsoft YaHei" pitchFamily="34" charset="-122"/>
                <a:cs typeface="Arial" pitchFamily="34" charset="0"/>
              </a:rPr>
              <a:t>ВНИМАНИЕ</a:t>
            </a:r>
            <a:r>
              <a:rPr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Microsoft YaHei" pitchFamily="34" charset="-122"/>
                <a:cs typeface="Arial" pitchFamily="34" charset="0"/>
              </a:rPr>
              <a:t>!</a:t>
            </a:r>
          </a:p>
        </p:txBody>
      </p:sp>
      <p:sp>
        <p:nvSpPr>
          <p:cNvPr id="108547" name="Подзаголовок 7"/>
          <p:cNvSpPr txBox="1">
            <a:spLocks noGrp="1"/>
          </p:cNvSpPr>
          <p:nvPr>
            <p:ph type="subTitle" idx="4294967295"/>
          </p:nvPr>
        </p:nvSpPr>
        <p:spPr>
          <a:xfrm>
            <a:off x="1371600" y="3886200"/>
            <a:ext cx="6400800" cy="1752600"/>
          </a:xfrm>
        </p:spPr>
        <p:txBody>
          <a:bodyPr lIns="90004" tIns="44997" rIns="90004" bIns="44997" anchorCtr="1"/>
          <a:lstStyle>
            <a:lvl1pPr algn="ctr">
              <a:defRPr sz="3200">
                <a:solidFill>
                  <a:srgbClr val="000000"/>
                </a:solidFill>
                <a:latin typeface="Tahoma" pitchFamily="34" charset="0"/>
                <a:ea typeface="Microsoft YaHei" pitchFamily="34" charset="-122"/>
                <a:cs typeface="Mangal" pitchFamily="18" charset="0"/>
              </a:defRPr>
            </a:lvl1pPr>
            <a:lvl2pPr marL="742950" indent="-285750" algn="ctr">
              <a:defRPr sz="2400">
                <a:solidFill>
                  <a:srgbClr val="000000"/>
                </a:solidFill>
                <a:latin typeface="Tahoma" pitchFamily="34" charset="0"/>
                <a:ea typeface="Microsoft YaHei" pitchFamily="34" charset="-122"/>
                <a:cs typeface="Mangal" pitchFamily="18" charset="0"/>
              </a:defRPr>
            </a:lvl2pPr>
            <a:lvl3pPr marL="1143000" indent="-228600" algn="ctr">
              <a:defRPr sz="2000">
                <a:solidFill>
                  <a:srgbClr val="000000"/>
                </a:solidFill>
                <a:latin typeface="Tahoma" pitchFamily="34" charset="0"/>
                <a:ea typeface="Microsoft YaHei" pitchFamily="34" charset="-122"/>
                <a:cs typeface="Mangal" pitchFamily="18" charset="0"/>
              </a:defRPr>
            </a:lvl3pPr>
            <a:lvl4pPr marL="1600200" indent="-228600" algn="ctr">
              <a:defRPr sz="2000">
                <a:solidFill>
                  <a:srgbClr val="000000"/>
                </a:solidFill>
                <a:latin typeface="Tahoma" pitchFamily="34" charset="0"/>
                <a:ea typeface="Microsoft YaHei" pitchFamily="34" charset="-122"/>
                <a:cs typeface="Mangal" pitchFamily="18" charset="0"/>
              </a:defRPr>
            </a:lvl4pPr>
            <a:lvl5pPr marL="2057400" indent="-228600" algn="ctr">
              <a:defRPr sz="2000">
                <a:solidFill>
                  <a:srgbClr val="000000"/>
                </a:solidFill>
                <a:latin typeface="Tahoma" pitchFamily="34" charset="0"/>
                <a:ea typeface="Microsoft YaHei" pitchFamily="34" charset="-122"/>
                <a:cs typeface="Mangal" pitchFamily="18" charset="0"/>
              </a:defRPr>
            </a:lvl5pPr>
            <a:lvl6pPr marL="2514600" indent="-228600" algn="ctr">
              <a:defRPr sz="2000">
                <a:solidFill>
                  <a:srgbClr val="000000"/>
                </a:solidFill>
                <a:latin typeface="Tahoma" pitchFamily="34" charset="0"/>
                <a:ea typeface="Microsoft YaHei" pitchFamily="34" charset="-122"/>
                <a:cs typeface="Mangal" pitchFamily="18" charset="0"/>
              </a:defRPr>
            </a:lvl6pPr>
            <a:lvl7pPr marL="2971800" indent="-228600" algn="ctr">
              <a:defRPr sz="2000">
                <a:solidFill>
                  <a:srgbClr val="000000"/>
                </a:solidFill>
                <a:latin typeface="Tahoma" pitchFamily="34" charset="0"/>
                <a:ea typeface="Microsoft YaHei" pitchFamily="34" charset="-122"/>
                <a:cs typeface="Mangal" pitchFamily="18" charset="0"/>
              </a:defRPr>
            </a:lvl7pPr>
            <a:lvl8pPr marL="3429000" indent="-228600" algn="ctr">
              <a:defRPr sz="2000">
                <a:solidFill>
                  <a:srgbClr val="000000"/>
                </a:solidFill>
                <a:latin typeface="Tahoma" pitchFamily="34" charset="0"/>
                <a:ea typeface="Microsoft YaHei" pitchFamily="34" charset="-122"/>
                <a:cs typeface="Mangal" pitchFamily="18" charset="0"/>
              </a:defRPr>
            </a:lvl8pPr>
            <a:lvl9pPr marL="3886200" indent="-228600" algn="ctr">
              <a:defRPr sz="2000">
                <a:solidFill>
                  <a:srgbClr val="000000"/>
                </a:solidFill>
                <a:latin typeface="Tahoma" pitchFamily="34" charset="0"/>
                <a:ea typeface="Microsoft YaHei" pitchFamily="34" charset="-122"/>
                <a:cs typeface="Mangal" pitchFamily="18" charset="0"/>
              </a:defRPr>
            </a:lvl9pPr>
          </a:lstStyle>
          <a:p>
            <a:pPr algn="l" eaLnBrk="1"/>
            <a:endParaRPr dirty="0" smtClean="0"/>
          </a:p>
        </p:txBody>
      </p:sp>
      <p:sp>
        <p:nvSpPr>
          <p:cNvPr id="108548" name="Номер слайда 3"/>
          <p:cNvSpPr txBox="1"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fld id="{FFFB008C-6503-470F-8F35-E1E89937B0C2}" type="slidenum">
              <a:rPr lang="ru-RU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pPr eaLnBrk="1" hangingPunct="1"/>
              <a:t>20</a:t>
            </a:fld>
            <a:endParaRPr lang="ru-RU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6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113"/>
            <a:ext cx="9144000" cy="80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56313"/>
            <a:ext cx="9252520" cy="80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139" name="Заголовок 7"/>
          <p:cNvSpPr txBox="1">
            <a:spLocks noGrp="1"/>
          </p:cNvSpPr>
          <p:nvPr>
            <p:ph type="title"/>
          </p:nvPr>
        </p:nvSpPr>
        <p:spPr>
          <a:xfrm>
            <a:off x="316706" y="230317"/>
            <a:ext cx="8510588" cy="1143000"/>
          </a:xfrm>
        </p:spPr>
        <p:txBody>
          <a:bodyPr/>
          <a:lstStyle/>
          <a:p>
            <a:pPr eaLnBrk="1" hangingPunct="1"/>
            <a:r>
              <a:rPr sz="28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Формирование навыков здорового образа жизни в процессе обучения</a:t>
            </a:r>
          </a:p>
        </p:txBody>
      </p:sp>
      <p:pic>
        <p:nvPicPr>
          <p:cNvPr id="91140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3" y="1358900"/>
            <a:ext cx="8791575" cy="466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"/>
          <p:cNvSpPr/>
          <p:nvPr/>
        </p:nvSpPr>
        <p:spPr>
          <a:xfrm>
            <a:off x="457200" y="2986088"/>
            <a:ext cx="9144000" cy="45720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none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kern="0">
              <a:solidFill>
                <a:srgbClr val="000000"/>
              </a:solidFill>
              <a:latin typeface="Arial" pitchFamily="34"/>
              <a:cs typeface="Arial" pitchFamily="34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3"/>
          <p:cNvSpPr txBox="1">
            <a:spLocks noGrp="1"/>
          </p:cNvSpPr>
          <p:nvPr>
            <p:ph idx="1"/>
          </p:nvPr>
        </p:nvSpPr>
        <p:spPr>
          <a:xfrm>
            <a:off x="71438" y="981075"/>
            <a:ext cx="9036050" cy="4835525"/>
          </a:xfrm>
        </p:spPr>
        <p:txBody>
          <a:bodyPr/>
          <a:lstStyle/>
          <a:p>
            <a:pPr eaLnBrk="1">
              <a:spcBef>
                <a:spcPts val="500"/>
              </a:spcBef>
            </a:pPr>
            <a:r>
              <a:rPr sz="2000" dirty="0" smtClean="0">
                <a:solidFill>
                  <a:srgbClr val="595959"/>
                </a:solidFill>
                <a:latin typeface="Tahoma" pitchFamily="34" charset="0"/>
                <a:cs typeface="Tahoma" pitchFamily="34" charset="0"/>
              </a:rPr>
              <a:t>Реализация профилактических образовательных программ</a:t>
            </a:r>
          </a:p>
          <a:p>
            <a:pPr eaLnBrk="1">
              <a:spcBef>
                <a:spcPts val="500"/>
              </a:spcBef>
            </a:pPr>
            <a:r>
              <a:rPr sz="2000" dirty="0" smtClean="0">
                <a:solidFill>
                  <a:srgbClr val="595959"/>
                </a:solidFill>
                <a:latin typeface="Tahoma" pitchFamily="34" charset="0"/>
                <a:cs typeface="Tahoma" pitchFamily="34" charset="0"/>
              </a:rPr>
              <a:t>Развитие системы физического воспитания обучающихся</a:t>
            </a:r>
          </a:p>
          <a:p>
            <a:pPr eaLnBrk="1">
              <a:spcBef>
                <a:spcPts val="500"/>
              </a:spcBef>
            </a:pPr>
            <a:r>
              <a:rPr sz="2000" dirty="0" smtClean="0">
                <a:solidFill>
                  <a:srgbClr val="595959"/>
                </a:solidFill>
                <a:latin typeface="Tahoma" pitchFamily="34" charset="0"/>
                <a:cs typeface="Tahoma" pitchFamily="34" charset="0"/>
              </a:rPr>
              <a:t>Повышение профессиональной компетенции педагогов в области здоровьесбережения</a:t>
            </a:r>
          </a:p>
          <a:p>
            <a:pPr eaLnBrk="1">
              <a:spcBef>
                <a:spcPts val="500"/>
              </a:spcBef>
            </a:pPr>
            <a:r>
              <a:rPr sz="2000" dirty="0" smtClean="0">
                <a:solidFill>
                  <a:srgbClr val="595959"/>
                </a:solidFill>
                <a:latin typeface="Tahoma" pitchFamily="34" charset="0"/>
                <a:cs typeface="Tahoma" pitchFamily="34" charset="0"/>
              </a:rPr>
              <a:t>Вовлечение семей обучающихся в программы по формированию здорового образа жизни («Путь к успеху»)</a:t>
            </a:r>
          </a:p>
          <a:p>
            <a:pPr eaLnBrk="1">
              <a:spcBef>
                <a:spcPts val="500"/>
              </a:spcBef>
            </a:pPr>
            <a:r>
              <a:rPr sz="2000" dirty="0" smtClean="0">
                <a:solidFill>
                  <a:srgbClr val="595959"/>
                </a:solidFill>
                <a:latin typeface="Tahoma" pitchFamily="34" charset="0"/>
                <a:cs typeface="Tahoma" pitchFamily="34" charset="0"/>
              </a:rPr>
              <a:t>Участие школьников в профилактической работе, реализации социально-значимых проектов («Основы лидерства», «Самостоятельные дети» и др.)</a:t>
            </a:r>
          </a:p>
          <a:p>
            <a:pPr eaLnBrk="1">
              <a:spcBef>
                <a:spcPts val="500"/>
              </a:spcBef>
            </a:pPr>
            <a:r>
              <a:rPr sz="2000" dirty="0" smtClean="0">
                <a:solidFill>
                  <a:srgbClr val="595959"/>
                </a:solidFill>
                <a:latin typeface="Tahoma" pitchFamily="34" charset="0"/>
                <a:cs typeface="Tahoma" pitchFamily="34" charset="0"/>
              </a:rPr>
              <a:t>Проведение профилактических наркологических осмотров</a:t>
            </a:r>
          </a:p>
          <a:p>
            <a:pPr eaLnBrk="1">
              <a:spcBef>
                <a:spcPts val="500"/>
              </a:spcBef>
            </a:pPr>
            <a:r>
              <a:rPr sz="2000" b="1" dirty="0" smtClean="0">
                <a:latin typeface="Tahoma" pitchFamily="34" charset="0"/>
              </a:rPr>
              <a:t>Внедрение проекта «Раннее выявление отклонений в состоянии здоровья детей» (оснащение школ аппаратно-программными комплексами «</a:t>
            </a:r>
            <a:r>
              <a:rPr sz="2000" b="1" dirty="0" err="1" smtClean="0">
                <a:latin typeface="Tahoma" pitchFamily="34" charset="0"/>
              </a:rPr>
              <a:t>АРМИС</a:t>
            </a:r>
            <a:r>
              <a:rPr sz="2000" b="1" dirty="0" smtClean="0">
                <a:latin typeface="Tahoma" pitchFamily="34" charset="0"/>
              </a:rPr>
              <a:t>»)</a:t>
            </a:r>
            <a:endParaRPr sz="2000" dirty="0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92163" name="Номер слайда 5"/>
          <p:cNvSpPr txBox="1"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D25AEA2D-4D21-4271-B056-9783999482A2}" type="slidenum">
              <a:rPr lang="en-US" sz="1200">
                <a:solidFill>
                  <a:srgbClr val="000000"/>
                </a:solidFill>
                <a:latin typeface="Arial" pitchFamily="34" charset="0"/>
              </a:rPr>
              <a:pPr algn="r" eaLnBrk="1" hangingPunct="1"/>
              <a:t>4</a:t>
            </a:fld>
            <a:endParaRPr lang="en-US" sz="12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92164" name="Rectangle 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/>
            <a:r>
              <a:rPr sz="3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Школа-территория здоровья</a:t>
            </a:r>
          </a:p>
        </p:txBody>
      </p:sp>
      <p:sp>
        <p:nvSpPr>
          <p:cNvPr id="92165" name="Номер слайда 5"/>
          <p:cNvSpPr txBox="1"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970A9F9F-A51B-43F6-BA27-B35337691B43}" type="slidenum">
              <a:rPr lang="en-US" sz="1200">
                <a:solidFill>
                  <a:srgbClr val="898989"/>
                </a:solidFill>
                <a:latin typeface="Tahoma" pitchFamily="34" charset="0"/>
              </a:rPr>
              <a:pPr algn="r" eaLnBrk="1" hangingPunct="1"/>
              <a:t>4</a:t>
            </a:fld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sp>
        <p:nvSpPr>
          <p:cNvPr id="92166" name="Номер слайда 5"/>
          <p:cNvSpPr txBox="1"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3F6909D7-F1B4-450F-BB4C-6A052E61FB33}" type="slidenum">
              <a:rPr lang="en-US" sz="1200">
                <a:solidFill>
                  <a:srgbClr val="898989"/>
                </a:solidFill>
                <a:latin typeface="Tahoma" pitchFamily="34" charset="0"/>
              </a:rPr>
              <a:pPr algn="r" eaLnBrk="1" hangingPunct="1"/>
              <a:t>4</a:t>
            </a:fld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pic>
        <p:nvPicPr>
          <p:cNvPr id="8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113"/>
            <a:ext cx="9144000" cy="80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/>
            <a:endParaRPr smtClean="0">
              <a:latin typeface="Tahoma" pitchFamily="34" charset="0"/>
            </a:endParaRPr>
          </a:p>
        </p:txBody>
      </p:sp>
      <p:pic>
        <p:nvPicPr>
          <p:cNvPr id="93187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25" y="-49213"/>
            <a:ext cx="7894638" cy="6048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188" name="Номер слайда 3"/>
          <p:cNvSpPr txBox="1"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0D7F44C3-D911-4317-8AB5-BDDE30504C21}" type="slidenum">
              <a:rPr lang="en-US" sz="1200">
                <a:solidFill>
                  <a:srgbClr val="898989"/>
                </a:solidFill>
                <a:latin typeface="Tahoma" pitchFamily="34" charset="0"/>
              </a:rPr>
              <a:pPr algn="r" eaLnBrk="1" hangingPunct="1"/>
              <a:t>5</a:t>
            </a:fld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pic>
        <p:nvPicPr>
          <p:cNvPr id="6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113"/>
            <a:ext cx="9144000" cy="80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Медицинское обслуживание в школах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850" y="1268413"/>
            <a:ext cx="8686800" cy="4525962"/>
          </a:xfrm>
        </p:spPr>
        <p:txBody>
          <a:bodyPr/>
          <a:lstStyle/>
          <a:p>
            <a:pPr algn="just">
              <a:lnSpc>
                <a:spcPct val="150000"/>
              </a:lnSpc>
              <a:spcAft>
                <a:spcPts val="0"/>
              </a:spcAft>
              <a:buFontTx/>
              <a:buChar char="-"/>
              <a:defRPr/>
            </a:pPr>
            <a:r>
              <a:rPr lang="ru-RU" sz="2400" b="1" dirty="0" smtClean="0">
                <a:latin typeface="Arial" pitchFamily="34" charset="0"/>
                <a:ea typeface="Times New Roman"/>
                <a:cs typeface="Arial" pitchFamily="34" charset="0"/>
              </a:rPr>
              <a:t>1288 школ обслуживаются фельдшерско-акушерскими пунктами, в здании школ – 159 ФАП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  <a:buFontTx/>
              <a:buChar char="-"/>
              <a:defRPr/>
            </a:pPr>
            <a:endParaRPr lang="ru-RU" sz="2400" b="1" dirty="0" smtClean="0">
              <a:latin typeface="Arial" pitchFamily="34" charset="0"/>
              <a:ea typeface="Times New Roman"/>
              <a:cs typeface="Arial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buFontTx/>
              <a:buChar char="-"/>
              <a:defRPr/>
            </a:pPr>
            <a:r>
              <a:rPr lang="ru-RU" sz="2400" b="1" dirty="0" smtClean="0">
                <a:latin typeface="Arial" pitchFamily="34" charset="0"/>
                <a:ea typeface="Times New Roman"/>
                <a:cs typeface="Arial" pitchFamily="34" charset="0"/>
              </a:rPr>
              <a:t>636 школ имеют </a:t>
            </a:r>
            <a:r>
              <a:rPr lang="ru-RU" sz="2400" b="1" dirty="0">
                <a:latin typeface="Arial" pitchFamily="34" charset="0"/>
                <a:ea typeface="Times New Roman"/>
                <a:cs typeface="Arial" pitchFamily="34" charset="0"/>
              </a:rPr>
              <a:t>медицинские </a:t>
            </a:r>
            <a:r>
              <a:rPr lang="ru-RU" sz="2400" b="1" dirty="0" smtClean="0">
                <a:latin typeface="Arial" pitchFamily="34" charset="0"/>
                <a:ea typeface="Times New Roman"/>
                <a:cs typeface="Arial" pitchFamily="34" charset="0"/>
              </a:rPr>
              <a:t>кабинеты</a:t>
            </a:r>
          </a:p>
          <a:p>
            <a:pPr marL="0" indent="0" algn="just">
              <a:lnSpc>
                <a:spcPct val="150000"/>
              </a:lnSpc>
              <a:spcAft>
                <a:spcPts val="0"/>
              </a:spcAft>
              <a:buFont typeface="Arial" charset="0"/>
              <a:buNone/>
              <a:defRPr/>
            </a:pPr>
            <a:endParaRPr lang="ru-RU" sz="1400" b="1" dirty="0">
              <a:latin typeface="Arial" pitchFamily="34" charset="0"/>
              <a:ea typeface="Times New Roman"/>
              <a:cs typeface="Arial" pitchFamily="34" charset="0"/>
            </a:endParaRPr>
          </a:p>
          <a:p>
            <a:pPr marL="0" indent="0" algn="just">
              <a:lnSpc>
                <a:spcPct val="15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ru-RU" sz="2400" b="1" dirty="0" smtClean="0">
                <a:latin typeface="Arial" pitchFamily="34" charset="0"/>
                <a:ea typeface="Times New Roman"/>
                <a:cs typeface="Arial" pitchFamily="34" charset="0"/>
              </a:rPr>
              <a:t>- 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221 школа имеет  </a:t>
            </a:r>
            <a:r>
              <a:rPr lang="ru-RU" sz="2400" b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лицензированный медицинский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кабинет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endParaRPr lang="ru-RU" sz="1400" dirty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>
              <a:buFont typeface="Arial" charset="0"/>
              <a:buChar char="•"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6304ED-97A5-4630-9779-AC3152F5D8F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pic>
        <p:nvPicPr>
          <p:cNvPr id="6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113"/>
            <a:ext cx="9144000" cy="80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234" name="Диаграмма 3"/>
          <p:cNvGrpSpPr>
            <a:grpSpLocks/>
          </p:cNvGrpSpPr>
          <p:nvPr/>
        </p:nvGrpSpPr>
        <p:grpSpPr bwMode="auto">
          <a:xfrm>
            <a:off x="98425" y="1017588"/>
            <a:ext cx="3979317" cy="2886396"/>
            <a:chOff x="97923" y="1018211"/>
            <a:chExt cx="3980593" cy="2885188"/>
          </a:xfrm>
        </p:grpSpPr>
        <p:graphicFrame>
          <p:nvGraphicFramePr>
            <p:cNvPr id="3" name="Диаграмма 2"/>
            <p:cNvGraphicFramePr/>
            <p:nvPr/>
          </p:nvGraphicFramePr>
          <p:xfrm>
            <a:off x="97923" y="1018211"/>
            <a:ext cx="3970023" cy="266429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4" name="TextBox 4"/>
            <p:cNvSpPr txBox="1"/>
            <p:nvPr/>
          </p:nvSpPr>
          <p:spPr>
            <a:xfrm>
              <a:off x="3153253" y="1956030"/>
              <a:ext cx="914693" cy="850544"/>
            </a:xfrm>
            <a:prstGeom prst="rect">
              <a:avLst/>
            </a:prstGeom>
            <a:noFill/>
            <a:ln>
              <a:noFill/>
            </a:ln>
          </p:spPr>
          <p:txBody>
            <a:bodyPr wrap="none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100" kern="0">
                <a:solidFill>
                  <a:srgbClr val="000000"/>
                </a:solidFill>
                <a:latin typeface="Tahoma"/>
                <a:cs typeface="+mn-cs"/>
              </a:endParaRPr>
            </a:p>
          </p:txBody>
        </p:sp>
        <p:sp>
          <p:nvSpPr>
            <p:cNvPr id="5" name="TextBox 6"/>
            <p:cNvSpPr txBox="1"/>
            <p:nvPr/>
          </p:nvSpPr>
          <p:spPr>
            <a:xfrm>
              <a:off x="2700124" y="3068724"/>
              <a:ext cx="1378392" cy="8346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anchorCtr="1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1600" b="1" kern="0" dirty="0">
                  <a:solidFill>
                    <a:srgbClr val="000000"/>
                  </a:solidFill>
                  <a:latin typeface="Tahoma"/>
                  <a:cs typeface="+mn-cs"/>
                </a:rPr>
                <a:t>Отклонение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1600" b="1" kern="0" dirty="0">
                  <a:solidFill>
                    <a:srgbClr val="000000"/>
                  </a:solidFill>
                  <a:latin typeface="Tahoma"/>
                  <a:cs typeface="+mn-cs"/>
                </a:rPr>
                <a:t>от нормы </a:t>
              </a:r>
            </a:p>
          </p:txBody>
        </p:sp>
        <p:sp>
          <p:nvSpPr>
            <p:cNvPr id="6" name="TextBox 7"/>
            <p:cNvSpPr txBox="1"/>
            <p:nvPr/>
          </p:nvSpPr>
          <p:spPr>
            <a:xfrm>
              <a:off x="277369" y="1462525"/>
              <a:ext cx="914693" cy="850544"/>
            </a:xfrm>
            <a:prstGeom prst="rect">
              <a:avLst/>
            </a:prstGeom>
            <a:noFill/>
            <a:ln>
              <a:noFill/>
            </a:ln>
          </p:spPr>
          <p:txBody>
            <a:bodyPr wrap="none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1600" b="1" kern="0" dirty="0">
                  <a:solidFill>
                    <a:srgbClr val="000000"/>
                  </a:solidFill>
                  <a:latin typeface="Tahoma"/>
                  <a:cs typeface="+mn-cs"/>
                </a:rPr>
                <a:t>В пределах 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1600" b="1" kern="0" dirty="0">
                  <a:solidFill>
                    <a:srgbClr val="000000"/>
                  </a:solidFill>
                  <a:latin typeface="Tahoma"/>
                  <a:cs typeface="+mn-cs"/>
                </a:rPr>
                <a:t>нормы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kern="0" dirty="0">
                <a:solidFill>
                  <a:srgbClr val="000000"/>
                </a:solidFill>
                <a:latin typeface="Tahoma"/>
                <a:cs typeface="+mn-cs"/>
              </a:endParaRPr>
            </a:p>
          </p:txBody>
        </p:sp>
        <p:sp>
          <p:nvSpPr>
            <p:cNvPr id="7" name="TextBox 8"/>
            <p:cNvSpPr txBox="1"/>
            <p:nvPr/>
          </p:nvSpPr>
          <p:spPr>
            <a:xfrm>
              <a:off x="1134894" y="1018211"/>
              <a:ext cx="1273583" cy="1056832"/>
            </a:xfrm>
            <a:prstGeom prst="rect">
              <a:avLst/>
            </a:prstGeom>
            <a:noFill/>
            <a:ln>
              <a:noFill/>
            </a:ln>
          </p:spPr>
          <p:txBody>
            <a:bodyPr wrap="none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2000" b="1" kern="0">
                  <a:solidFill>
                    <a:srgbClr val="000000"/>
                  </a:solidFill>
                  <a:latin typeface="Tahoma"/>
                  <a:cs typeface="+mn-cs"/>
                </a:rPr>
                <a:t>Физическое развитие</a:t>
              </a:r>
            </a:p>
          </p:txBody>
        </p:sp>
      </p:grpSp>
      <p:sp>
        <p:nvSpPr>
          <p:cNvPr id="95235" name="TextBox 5"/>
          <p:cNvSpPr txBox="1">
            <a:spLocks noChangeArrowheads="1"/>
          </p:cNvSpPr>
          <p:nvPr/>
        </p:nvSpPr>
        <p:spPr bwMode="auto">
          <a:xfrm>
            <a:off x="1131888" y="57150"/>
            <a:ext cx="74168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</a:rPr>
              <a:t>Обследование учащихся АПК «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</a:rPr>
              <a:t>АРМИС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</a:rPr>
              <a:t>» </a:t>
            </a:r>
          </a:p>
          <a:p>
            <a:pPr algn="ctr" eaLnBrk="1" hangingPunct="1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</a:rPr>
              <a:t>в лицее №2 г. Мамадыш</a:t>
            </a:r>
          </a:p>
          <a:p>
            <a:pPr algn="ctr" eaLnBrk="1" hangingPunct="1"/>
            <a:endParaRPr lang="ru-RU" sz="2400" b="1" dirty="0">
              <a:solidFill>
                <a:srgbClr val="000000"/>
              </a:solidFill>
            </a:endParaRPr>
          </a:p>
        </p:txBody>
      </p:sp>
      <p:sp>
        <p:nvSpPr>
          <p:cNvPr id="95236" name="TextBox 6"/>
          <p:cNvSpPr txBox="1">
            <a:spLocks noChangeArrowheads="1"/>
          </p:cNvSpPr>
          <p:nvPr/>
        </p:nvSpPr>
        <p:spPr bwMode="auto">
          <a:xfrm>
            <a:off x="250825" y="3716338"/>
            <a:ext cx="42497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ru-RU" sz="2000" b="1">
                <a:solidFill>
                  <a:srgbClr val="000000"/>
                </a:solidFill>
                <a:latin typeface="Arial" pitchFamily="34" charset="0"/>
              </a:rPr>
              <a:t>Сердечно-сосудистая система</a:t>
            </a:r>
          </a:p>
        </p:txBody>
      </p:sp>
      <p:graphicFrame>
        <p:nvGraphicFramePr>
          <p:cNvPr id="10" name="Диаграмма 8"/>
          <p:cNvGraphicFramePr/>
          <p:nvPr/>
        </p:nvGraphicFramePr>
        <p:xfrm>
          <a:off x="72402" y="3991511"/>
          <a:ext cx="3970023" cy="26584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Диаграмма 9"/>
          <p:cNvGraphicFramePr/>
          <p:nvPr/>
        </p:nvGraphicFramePr>
        <p:xfrm>
          <a:off x="5076053" y="1052739"/>
          <a:ext cx="3970023" cy="36084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5239" name="TextBox 1"/>
          <p:cNvSpPr txBox="1">
            <a:spLocks noChangeArrowheads="1"/>
          </p:cNvSpPr>
          <p:nvPr/>
        </p:nvSpPr>
        <p:spPr bwMode="auto">
          <a:xfrm>
            <a:off x="6083300" y="1119188"/>
            <a:ext cx="30130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sz="2000" b="1">
                <a:solidFill>
                  <a:srgbClr val="000000"/>
                </a:solidFill>
                <a:latin typeface="Arial" pitchFamily="34" charset="0"/>
              </a:rPr>
              <a:t>Дыхательная система</a:t>
            </a:r>
          </a:p>
        </p:txBody>
      </p:sp>
      <p:graphicFrame>
        <p:nvGraphicFramePr>
          <p:cNvPr id="13" name="Диаграмма 11"/>
          <p:cNvGraphicFramePr/>
          <p:nvPr/>
        </p:nvGraphicFramePr>
        <p:xfrm>
          <a:off x="4824026" y="3750685"/>
          <a:ext cx="3970023" cy="28999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5241" name="TextBox 2"/>
          <p:cNvSpPr txBox="1">
            <a:spLocks noChangeArrowheads="1"/>
          </p:cNvSpPr>
          <p:nvPr/>
        </p:nvSpPr>
        <p:spPr bwMode="auto">
          <a:xfrm>
            <a:off x="6083300" y="3822700"/>
            <a:ext cx="30130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sz="2000" b="1">
                <a:solidFill>
                  <a:srgbClr val="000000"/>
                </a:solidFill>
                <a:latin typeface="Arial" pitchFamily="34" charset="0"/>
              </a:rPr>
              <a:t>Зрительная система </a:t>
            </a:r>
          </a:p>
        </p:txBody>
      </p:sp>
      <p:sp>
        <p:nvSpPr>
          <p:cNvPr id="95242" name="TextBox 7"/>
          <p:cNvSpPr txBox="1">
            <a:spLocks noChangeArrowheads="1"/>
          </p:cNvSpPr>
          <p:nvPr/>
        </p:nvSpPr>
        <p:spPr bwMode="auto">
          <a:xfrm>
            <a:off x="441325" y="428625"/>
            <a:ext cx="72009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endParaRPr lang="ru-RU" b="1">
              <a:solidFill>
                <a:srgbClr val="376092"/>
              </a:solidFill>
            </a:endParaRPr>
          </a:p>
          <a:p>
            <a:pPr eaLnBrk="1" hangingPunct="1"/>
            <a:endParaRPr lang="ru-RU">
              <a:solidFill>
                <a:srgbClr val="376092"/>
              </a:solidFill>
              <a:latin typeface="Arial" pitchFamily="34" charset="0"/>
            </a:endParaRPr>
          </a:p>
        </p:txBody>
      </p:sp>
      <p:pic>
        <p:nvPicPr>
          <p:cNvPr id="17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113"/>
            <a:ext cx="9144000" cy="80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-540568" y="333375"/>
            <a:ext cx="9793088" cy="1079500"/>
          </a:xfrm>
        </p:spPr>
        <p:txBody>
          <a:bodyPr/>
          <a:lstStyle/>
          <a:p>
            <a:pPr eaLnBrk="1" hangingPunct="1">
              <a:buFont typeface="StarSymbol"/>
              <a:buNone/>
            </a:pPr>
            <a:r>
              <a:rPr sz="4000" b="1" dirty="0" smtClean="0">
                <a:latin typeface="Calibri" pitchFamily="34" charset="0"/>
                <a:ea typeface="Microsoft YaHei" pitchFamily="34" charset="-122"/>
                <a:cs typeface="Mangal" pitchFamily="18" charset="0"/>
              </a:rPr>
              <a:t> </a:t>
            </a:r>
            <a:r>
              <a:rPr sz="32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Microsoft YaHei" pitchFamily="34" charset="-122"/>
                <a:cs typeface="Arial" pitchFamily="34" charset="0"/>
              </a:rPr>
              <a:t>Задачи</a:t>
            </a:r>
            <a:r>
              <a:rPr sz="3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Microsoft YaHei" pitchFamily="34" charset="-122"/>
                <a:cs typeface="Arial" pitchFamily="34" charset="0"/>
              </a:rPr>
              <a:t> </a:t>
            </a:r>
            <a:r>
              <a:rPr sz="32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Microsoft YaHei" pitchFamily="34" charset="-122"/>
                <a:cs typeface="Arial" pitchFamily="34" charset="0"/>
              </a:rPr>
              <a:t>школьных</a:t>
            </a:r>
            <a:r>
              <a:rPr sz="3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Microsoft YaHei" pitchFamily="34" charset="-122"/>
                <a:cs typeface="Arial" pitchFamily="34" charset="0"/>
              </a:rPr>
              <a:t> </a:t>
            </a:r>
            <a:r>
              <a:rPr sz="32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Microsoft YaHei" pitchFamily="34" charset="-122"/>
                <a:cs typeface="Arial" pitchFamily="34" charset="0"/>
              </a:rPr>
              <a:t>кабинетов</a:t>
            </a:r>
            <a:r>
              <a:rPr sz="3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Microsoft YaHei" pitchFamily="34" charset="-122"/>
                <a:cs typeface="Arial" pitchFamily="34" charset="0"/>
              </a:rPr>
              <a:t> </a:t>
            </a:r>
            <a:r>
              <a:rPr sz="32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Microsoft YaHei" pitchFamily="34" charset="-122"/>
                <a:cs typeface="Arial" pitchFamily="34" charset="0"/>
              </a:rPr>
              <a:t>здоровья</a:t>
            </a:r>
            <a:endParaRPr sz="36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ea typeface="Microsoft YaHei" pitchFamily="34" charset="-122"/>
              <a:cs typeface="Arial" pitchFamily="34" charset="0"/>
            </a:endParaRPr>
          </a:p>
        </p:txBody>
      </p:sp>
      <p:sp>
        <p:nvSpPr>
          <p:cNvPr id="96259" name="Подзаголовок 2"/>
          <p:cNvSpPr txBox="1">
            <a:spLocks noGrp="1"/>
          </p:cNvSpPr>
          <p:nvPr>
            <p:ph type="subTitle" idx="4294967295"/>
          </p:nvPr>
        </p:nvSpPr>
        <p:spPr>
          <a:xfrm>
            <a:off x="395288" y="1196753"/>
            <a:ext cx="8280400" cy="4907186"/>
          </a:xfrm>
        </p:spPr>
        <p:txBody>
          <a:bodyPr lIns="90004" tIns="44997" rIns="90004" bIns="44997"/>
          <a:lstStyle>
            <a:lvl1pPr algn="ctr">
              <a:defRPr sz="3200">
                <a:solidFill>
                  <a:srgbClr val="000000"/>
                </a:solidFill>
                <a:latin typeface="Calibri" pitchFamily="34" charset="0"/>
                <a:ea typeface="Microsoft YaHei" pitchFamily="34" charset="-122"/>
                <a:cs typeface="Mangal" pitchFamily="18" charset="0"/>
              </a:defRPr>
            </a:lvl1pPr>
            <a:lvl2pPr marL="742950" indent="-285750" algn="ctr">
              <a:defRPr sz="2400">
                <a:solidFill>
                  <a:srgbClr val="000000"/>
                </a:solidFill>
                <a:latin typeface="Calibri" pitchFamily="34" charset="0"/>
                <a:ea typeface="Microsoft YaHei" pitchFamily="34" charset="-122"/>
                <a:cs typeface="Mangal" pitchFamily="18" charset="0"/>
              </a:defRPr>
            </a:lvl2pPr>
            <a:lvl3pPr marL="1143000" indent="-228600" algn="ctr">
              <a:defRPr sz="2000">
                <a:solidFill>
                  <a:srgbClr val="000000"/>
                </a:solidFill>
                <a:latin typeface="Calibri" pitchFamily="34" charset="0"/>
                <a:ea typeface="Microsoft YaHei" pitchFamily="34" charset="-122"/>
                <a:cs typeface="Mangal" pitchFamily="18" charset="0"/>
              </a:defRPr>
            </a:lvl3pPr>
            <a:lvl4pPr marL="1600200" indent="-228600" algn="ctr">
              <a:defRPr sz="2000">
                <a:solidFill>
                  <a:srgbClr val="000000"/>
                </a:solidFill>
                <a:latin typeface="Calibri" pitchFamily="34" charset="0"/>
                <a:ea typeface="Microsoft YaHei" pitchFamily="34" charset="-122"/>
                <a:cs typeface="Mangal" pitchFamily="18" charset="0"/>
              </a:defRPr>
            </a:lvl4pPr>
            <a:lvl5pPr marL="2057400" indent="-228600" algn="ctr">
              <a:defRPr sz="2000">
                <a:solidFill>
                  <a:srgbClr val="000000"/>
                </a:solidFill>
                <a:latin typeface="Calibri" pitchFamily="34" charset="0"/>
                <a:ea typeface="Microsoft YaHei" pitchFamily="34" charset="-122"/>
                <a:cs typeface="Mangal" pitchFamily="18" charset="0"/>
              </a:defRPr>
            </a:lvl5pPr>
            <a:lvl6pPr marL="2514600" indent="-228600" algn="ctr" hangingPunct="0">
              <a:defRPr sz="2000">
                <a:solidFill>
                  <a:srgbClr val="000000"/>
                </a:solidFill>
                <a:latin typeface="Calibri" pitchFamily="34" charset="0"/>
                <a:ea typeface="Microsoft YaHei" pitchFamily="34" charset="-122"/>
                <a:cs typeface="Mangal" pitchFamily="18" charset="0"/>
              </a:defRPr>
            </a:lvl6pPr>
            <a:lvl7pPr marL="2971800" indent="-228600" algn="ctr" hangingPunct="0">
              <a:defRPr sz="2000">
                <a:solidFill>
                  <a:srgbClr val="000000"/>
                </a:solidFill>
                <a:latin typeface="Calibri" pitchFamily="34" charset="0"/>
                <a:ea typeface="Microsoft YaHei" pitchFamily="34" charset="-122"/>
                <a:cs typeface="Mangal" pitchFamily="18" charset="0"/>
              </a:defRPr>
            </a:lvl7pPr>
            <a:lvl8pPr marL="3429000" indent="-228600" algn="ctr" hangingPunct="0">
              <a:defRPr sz="2000">
                <a:solidFill>
                  <a:srgbClr val="000000"/>
                </a:solidFill>
                <a:latin typeface="Calibri" pitchFamily="34" charset="0"/>
                <a:ea typeface="Microsoft YaHei" pitchFamily="34" charset="-122"/>
                <a:cs typeface="Mangal" pitchFamily="18" charset="0"/>
              </a:defRPr>
            </a:lvl8pPr>
            <a:lvl9pPr marL="3886200" indent="-228600" algn="ctr" hangingPunct="0">
              <a:defRPr sz="2000">
                <a:solidFill>
                  <a:srgbClr val="000000"/>
                </a:solidFill>
                <a:latin typeface="Calibri" pitchFamily="34" charset="0"/>
                <a:ea typeface="Microsoft YaHei" pitchFamily="34" charset="-122"/>
                <a:cs typeface="Mangal" pitchFamily="18" charset="0"/>
              </a:defRPr>
            </a:lvl9pPr>
          </a:lstStyle>
          <a:p>
            <a:pPr marL="0" indent="0" algn="l" eaLnBrk="1" hangingPunct="1">
              <a:spcAft>
                <a:spcPct val="0"/>
              </a:spcAft>
            </a:pPr>
            <a:r>
              <a:rPr sz="2600" dirty="0" smtClean="0">
                <a:latin typeface="Tahoma" pitchFamily="34" charset="0"/>
                <a:cs typeface="Tahoma" pitchFamily="34" charset="0"/>
              </a:rPr>
              <a:t>Формирование у детей  привычки вести здоровый образ жизни.</a:t>
            </a:r>
          </a:p>
          <a:p>
            <a:pPr marL="0" indent="0" algn="l" eaLnBrk="1" hangingPunct="1">
              <a:spcAft>
                <a:spcPct val="0"/>
              </a:spcAft>
            </a:pPr>
            <a:r>
              <a:rPr sz="2600" dirty="0" smtClean="0">
                <a:latin typeface="Tahoma" pitchFamily="34" charset="0"/>
                <a:cs typeface="Tahoma" pitchFamily="34" charset="0"/>
              </a:rPr>
              <a:t>Создание условий для развития профессионального мастерства педагога в области </a:t>
            </a:r>
            <a:r>
              <a:rPr sz="2600" dirty="0" err="1" smtClean="0">
                <a:latin typeface="Tahoma" pitchFamily="34" charset="0"/>
                <a:cs typeface="Tahoma" pitchFamily="34" charset="0"/>
              </a:rPr>
              <a:t>здоровьесберегающих</a:t>
            </a:r>
            <a:r>
              <a:rPr sz="2600" dirty="0" smtClean="0">
                <a:latin typeface="Tahoma" pitchFamily="34" charset="0"/>
                <a:cs typeface="Tahoma" pitchFamily="34" charset="0"/>
              </a:rPr>
              <a:t> технологий.</a:t>
            </a:r>
          </a:p>
          <a:p>
            <a:pPr marL="0" indent="0" algn="l" eaLnBrk="1" hangingPunct="1">
              <a:spcAft>
                <a:spcPct val="0"/>
              </a:spcAft>
            </a:pPr>
            <a:r>
              <a:rPr sz="2600" dirty="0" smtClean="0">
                <a:latin typeface="Tahoma" pitchFamily="34" charset="0"/>
                <a:cs typeface="Tahoma" pitchFamily="34" charset="0"/>
              </a:rPr>
              <a:t>Создание условий для взаимодействия учитель-ученик-родитель.</a:t>
            </a:r>
          </a:p>
          <a:p>
            <a:pPr marL="0" indent="0" algn="l" eaLnBrk="1" hangingPunct="1">
              <a:spcAft>
                <a:spcPct val="0"/>
              </a:spcAft>
            </a:pPr>
            <a:r>
              <a:rPr sz="2600" dirty="0" smtClean="0">
                <a:latin typeface="Tahoma" pitchFamily="34" charset="0"/>
                <a:cs typeface="Tahoma" pitchFamily="34" charset="0"/>
              </a:rPr>
              <a:t>Обеспечение методическими материалами по </a:t>
            </a:r>
            <a:r>
              <a:rPr sz="2600" dirty="0" err="1" smtClean="0">
                <a:latin typeface="Tahoma" pitchFamily="34" charset="0"/>
                <a:cs typeface="Tahoma" pitchFamily="34" charset="0"/>
              </a:rPr>
              <a:t>здоровьесбережению</a:t>
            </a:r>
            <a:r>
              <a:rPr sz="2600" dirty="0" smtClean="0">
                <a:latin typeface="Tahoma" pitchFamily="34" charset="0"/>
                <a:cs typeface="Tahoma" pitchFamily="34" charset="0"/>
              </a:rPr>
              <a:t>.</a:t>
            </a:r>
          </a:p>
          <a:p>
            <a:pPr marL="0" indent="0" algn="l" eaLnBrk="1" hangingPunct="1">
              <a:spcAft>
                <a:spcPct val="0"/>
              </a:spcAft>
              <a:buNone/>
            </a:pPr>
            <a:r>
              <a:rPr sz="2600" dirty="0" smtClean="0">
                <a:latin typeface="Tahoma" pitchFamily="34" charset="0"/>
                <a:cs typeface="Tahoma" pitchFamily="34" charset="0"/>
              </a:rPr>
              <a:t>.Взаимодействие с Центрами здоровья для детей.</a:t>
            </a:r>
          </a:p>
          <a:p>
            <a:pPr marL="0" indent="0" algn="just" eaLnBrk="1" hangingPunct="1">
              <a:spcAft>
                <a:spcPct val="0"/>
              </a:spcAft>
              <a:buFont typeface="StarSymbol"/>
              <a:buNone/>
            </a:pPr>
            <a:endParaRPr sz="2800" dirty="0" smtClean="0">
              <a:latin typeface="Tahoma" pitchFamily="34" charset="0"/>
              <a:cs typeface="Tahoma" pitchFamily="34" charset="0"/>
            </a:endParaRPr>
          </a:p>
          <a:p>
            <a:pPr marL="0" indent="0" algn="just" eaLnBrk="1" hangingPunct="1">
              <a:spcAft>
                <a:spcPct val="0"/>
              </a:spcAft>
              <a:buFont typeface="StarSymbol"/>
              <a:buNone/>
            </a:pPr>
            <a:endParaRPr sz="2800" dirty="0" smtClean="0">
              <a:latin typeface="Tahoma" pitchFamily="34" charset="0"/>
              <a:cs typeface="Tahoma" pitchFamily="34" charset="0"/>
            </a:endParaRPr>
          </a:p>
        </p:txBody>
      </p:sp>
      <p:pic>
        <p:nvPicPr>
          <p:cNvPr id="5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113"/>
            <a:ext cx="9144000" cy="80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490537"/>
          </a:xfrm>
        </p:spPr>
        <p:txBody>
          <a:bodyPr/>
          <a:lstStyle/>
          <a:p>
            <a:pPr eaLnBrk="1"/>
            <a:r>
              <a:rPr sz="3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Школы, содействующие здоровью</a:t>
            </a:r>
          </a:p>
        </p:txBody>
      </p:sp>
      <p:sp>
        <p:nvSpPr>
          <p:cNvPr id="97283" name="Текст 8"/>
          <p:cNvSpPr txBox="1">
            <a:spLocks noGrp="1"/>
          </p:cNvSpPr>
          <p:nvPr>
            <p:ph type="body" idx="1"/>
          </p:nvPr>
        </p:nvSpPr>
        <p:spPr>
          <a:xfrm>
            <a:off x="7938" y="908050"/>
            <a:ext cx="4995862" cy="5218113"/>
          </a:xfrm>
        </p:spPr>
        <p:txBody>
          <a:bodyPr/>
          <a:lstStyle>
            <a:lvl1pPr>
              <a:defRPr sz="3200">
                <a:solidFill>
                  <a:srgbClr val="000000"/>
                </a:solidFill>
                <a:latin typeface="Tahoma" pitchFamily="34" charset="0"/>
              </a:defRPr>
            </a:lvl1pPr>
            <a:lvl2pPr>
              <a:defRPr sz="2800">
                <a:solidFill>
                  <a:srgbClr val="000000"/>
                </a:solidFill>
                <a:latin typeface="Tahoma" pitchFamily="34" charset="0"/>
              </a:defRPr>
            </a:lvl2pPr>
            <a:lvl3pPr>
              <a:defRPr sz="2400">
                <a:solidFill>
                  <a:srgbClr val="000000"/>
                </a:solidFill>
                <a:latin typeface="Tahoma" pitchFamily="34" charset="0"/>
              </a:defRPr>
            </a:lvl3pPr>
            <a:lvl4pPr>
              <a:defRPr sz="2000">
                <a:solidFill>
                  <a:srgbClr val="000000"/>
                </a:solidFill>
                <a:latin typeface="Tahoma" pitchFamily="34" charset="0"/>
              </a:defRPr>
            </a:lvl4pPr>
            <a:lvl5pPr>
              <a:defRPr sz="2000">
                <a:solidFill>
                  <a:srgbClr val="000000"/>
                </a:solidFill>
                <a:latin typeface="Tahoma" pitchFamily="34" charset="0"/>
              </a:defRPr>
            </a:lvl5pPr>
            <a:lvl6pPr>
              <a:defRPr sz="2000">
                <a:solidFill>
                  <a:srgbClr val="000000"/>
                </a:solidFill>
                <a:latin typeface="Tahoma" pitchFamily="34" charset="0"/>
              </a:defRPr>
            </a:lvl6pPr>
            <a:lvl7pPr>
              <a:defRPr sz="2000">
                <a:solidFill>
                  <a:srgbClr val="000000"/>
                </a:solidFill>
                <a:latin typeface="Tahoma" pitchFamily="34" charset="0"/>
              </a:defRPr>
            </a:lvl7pPr>
            <a:lvl8pPr>
              <a:defRPr sz="2000">
                <a:solidFill>
                  <a:srgbClr val="000000"/>
                </a:solidFill>
                <a:latin typeface="Tahoma" pitchFamily="34" charset="0"/>
              </a:defRPr>
            </a:lvl8pPr>
            <a:lvl9pPr>
              <a:defRPr sz="2000">
                <a:solidFill>
                  <a:srgbClr val="000000"/>
                </a:solidFill>
                <a:latin typeface="Tahoma" pitchFamily="34" charset="0"/>
              </a:defRPr>
            </a:lvl9pPr>
          </a:lstStyle>
          <a:p>
            <a:pPr marL="0" indent="0" algn="ctr" eaLnBrk="1">
              <a:spcBef>
                <a:spcPts val="500"/>
              </a:spcBef>
              <a:buFont typeface="Arial" pitchFamily="34" charset="0"/>
              <a:buNone/>
            </a:pPr>
            <a:r>
              <a:rPr sz="2000" b="1" smtClean="0">
                <a:solidFill>
                  <a:srgbClr val="0000CC"/>
                </a:solidFill>
              </a:rPr>
              <a:t>Критерии</a:t>
            </a:r>
          </a:p>
          <a:p>
            <a:pPr marL="0" indent="0" eaLnBrk="1">
              <a:spcBef>
                <a:spcPts val="500"/>
              </a:spcBef>
              <a:buFont typeface="Arial" pitchFamily="34" charset="0"/>
              <a:buNone/>
            </a:pPr>
            <a:r>
              <a:rPr sz="2000" b="1" smtClean="0">
                <a:solidFill>
                  <a:srgbClr val="17375E"/>
                </a:solidFill>
              </a:rPr>
              <a:t>Бронзовый уровень</a:t>
            </a:r>
          </a:p>
          <a:p>
            <a:pPr marL="0" indent="0" eaLnBrk="1">
              <a:spcBef>
                <a:spcPts val="500"/>
              </a:spcBef>
              <a:buFont typeface="Arial" pitchFamily="34" charset="0"/>
              <a:buNone/>
            </a:pPr>
            <a:r>
              <a:rPr sz="2000" b="1" smtClean="0"/>
              <a:t>1. Инфраструктура</a:t>
            </a:r>
          </a:p>
          <a:p>
            <a:pPr marL="0" indent="0" eaLnBrk="1">
              <a:spcBef>
                <a:spcPts val="500"/>
              </a:spcBef>
              <a:buFont typeface="Arial" pitchFamily="34" charset="0"/>
              <a:buNone/>
            </a:pPr>
            <a:r>
              <a:rPr sz="2000" b="1" smtClean="0"/>
              <a:t>2. Физическое развитие</a:t>
            </a:r>
          </a:p>
          <a:p>
            <a:pPr marL="0" indent="0" eaLnBrk="1">
              <a:spcBef>
                <a:spcPts val="500"/>
              </a:spcBef>
              <a:buFont typeface="Arial" pitchFamily="34" charset="0"/>
              <a:buNone/>
            </a:pPr>
            <a:r>
              <a:rPr sz="2000" b="1" smtClean="0"/>
              <a:t>и двигательная активность</a:t>
            </a:r>
          </a:p>
          <a:p>
            <a:pPr marL="0" indent="0" eaLnBrk="1">
              <a:spcBef>
                <a:spcPts val="500"/>
              </a:spcBef>
              <a:buFont typeface="Arial" pitchFamily="34" charset="0"/>
              <a:buNone/>
            </a:pPr>
            <a:r>
              <a:rPr sz="2000" b="1" smtClean="0"/>
              <a:t>3. Питание</a:t>
            </a:r>
          </a:p>
          <a:p>
            <a:pPr marL="0" indent="0" eaLnBrk="1">
              <a:spcBef>
                <a:spcPts val="500"/>
              </a:spcBef>
              <a:buFont typeface="Arial" pitchFamily="34" charset="0"/>
              <a:buNone/>
            </a:pPr>
            <a:r>
              <a:rPr sz="2000" b="1" smtClean="0"/>
              <a:t>4. Превентивные меры</a:t>
            </a:r>
          </a:p>
          <a:p>
            <a:pPr marL="0" indent="0" eaLnBrk="1">
              <a:spcBef>
                <a:spcPts val="500"/>
              </a:spcBef>
              <a:buFont typeface="Arial" pitchFamily="34" charset="0"/>
              <a:buNone/>
            </a:pPr>
            <a:r>
              <a:rPr sz="2000" b="1" smtClean="0">
                <a:solidFill>
                  <a:srgbClr val="17375E"/>
                </a:solidFill>
              </a:rPr>
              <a:t>Серебряный уровень</a:t>
            </a:r>
          </a:p>
          <a:p>
            <a:pPr marL="0" indent="0" eaLnBrk="1">
              <a:spcBef>
                <a:spcPts val="500"/>
              </a:spcBef>
              <a:buFont typeface="Arial" pitchFamily="34" charset="0"/>
              <a:buNone/>
            </a:pPr>
            <a:r>
              <a:rPr sz="2000" b="1" smtClean="0"/>
              <a:t>1-4, 5. Профильные образовательные программы</a:t>
            </a:r>
          </a:p>
          <a:p>
            <a:pPr marL="0" indent="0" eaLnBrk="1">
              <a:spcBef>
                <a:spcPts val="500"/>
              </a:spcBef>
              <a:buFont typeface="Arial" pitchFamily="34" charset="0"/>
              <a:buNone/>
            </a:pPr>
            <a:r>
              <a:rPr sz="2000" b="1" smtClean="0">
                <a:solidFill>
                  <a:srgbClr val="17375E"/>
                </a:solidFill>
              </a:rPr>
              <a:t>Золотой уровень</a:t>
            </a:r>
          </a:p>
          <a:p>
            <a:pPr marL="0" indent="0" eaLnBrk="1">
              <a:spcBef>
                <a:spcPts val="500"/>
              </a:spcBef>
              <a:buFont typeface="Arial" pitchFamily="34" charset="0"/>
              <a:buNone/>
            </a:pPr>
            <a:r>
              <a:rPr sz="2000" b="1" smtClean="0"/>
              <a:t>1-5, 6. Кадры</a:t>
            </a:r>
          </a:p>
          <a:p>
            <a:pPr marL="0" indent="0" eaLnBrk="1">
              <a:spcBef>
                <a:spcPts val="500"/>
              </a:spcBef>
              <a:buFont typeface="Arial" pitchFamily="34" charset="0"/>
              <a:buNone/>
            </a:pPr>
            <a:r>
              <a:rPr sz="2000" b="1" smtClean="0"/>
              <a:t>7. Политика содействия здоровью</a:t>
            </a:r>
          </a:p>
          <a:p>
            <a:pPr marL="0" indent="0" eaLnBrk="1">
              <a:spcBef>
                <a:spcPts val="500"/>
              </a:spcBef>
              <a:buFont typeface="Arial" pitchFamily="34" charset="0"/>
              <a:buNone/>
            </a:pPr>
            <a:r>
              <a:rPr sz="2000" b="1" smtClean="0"/>
              <a:t>8.   Социальное партнерство</a:t>
            </a:r>
          </a:p>
          <a:p>
            <a:pPr marL="0" indent="0" eaLnBrk="1">
              <a:spcBef>
                <a:spcPts val="500"/>
              </a:spcBef>
              <a:buFont typeface="Arial" pitchFamily="34" charset="0"/>
              <a:buNone/>
            </a:pPr>
            <a:endParaRPr sz="2000" b="1" smtClean="0"/>
          </a:p>
          <a:p>
            <a:pPr marL="0" indent="0" eaLnBrk="1">
              <a:spcBef>
                <a:spcPts val="600"/>
              </a:spcBef>
              <a:buFont typeface="Arial" pitchFamily="34" charset="0"/>
              <a:buNone/>
            </a:pPr>
            <a:endParaRPr sz="2400" b="1" smtClean="0"/>
          </a:p>
        </p:txBody>
      </p:sp>
      <p:sp>
        <p:nvSpPr>
          <p:cNvPr id="97284" name="Номер слайда 3"/>
          <p:cNvSpPr txBox="1"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D0E4991D-F3B3-4B8D-8393-32018A0BB733}" type="slidenum">
              <a:rPr lang="en-US" sz="1200">
                <a:solidFill>
                  <a:srgbClr val="898989"/>
                </a:solidFill>
                <a:latin typeface="Tahoma" pitchFamily="34" charset="0"/>
              </a:rPr>
              <a:pPr algn="r" eaLnBrk="1" hangingPunct="1"/>
              <a:t>9</a:t>
            </a:fld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pic>
        <p:nvPicPr>
          <p:cNvPr id="97285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" y="6053138"/>
            <a:ext cx="9144000" cy="80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7286" name="Объект 12"/>
          <p:cNvGraphicFramePr>
            <a:graphicFrameLocks noGrp="1"/>
          </p:cNvGraphicFramePr>
          <p:nvPr>
            <p:ph idx="2"/>
          </p:nvPr>
        </p:nvGraphicFramePr>
        <p:xfrm>
          <a:off x="4737100" y="1074738"/>
          <a:ext cx="4389438" cy="4492625"/>
        </p:xfrm>
        <a:graphic>
          <a:graphicData uri="http://schemas.openxmlformats.org/presentationml/2006/ole">
            <p:oleObj spid="_x0000_s97290" name="Диаграмма" r:id="rId5" imgW="4389500" imgH="4493141" progId="Excel.Sheet.8">
              <p:embed/>
            </p:oleObj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бычный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8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9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10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1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7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Другая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1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1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Другая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Обычный 3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0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Обычный 5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Обычный 6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Обычный 7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Обычный 9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468</TotalTime>
  <Words>552</Words>
  <Application>Microsoft Office PowerPoint</Application>
  <PresentationFormat>Экран (4:3)</PresentationFormat>
  <Paragraphs>133</Paragraphs>
  <Slides>20</Slides>
  <Notes>10</Notes>
  <HiddenSlides>0</HiddenSlides>
  <MMClips>0</MMClips>
  <ScaleCrop>false</ScaleCrop>
  <HeadingPairs>
    <vt:vector size="6" baseType="variant">
      <vt:variant>
        <vt:lpstr>Тема</vt:lpstr>
      </vt:variant>
      <vt:variant>
        <vt:i4>19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40" baseType="lpstr">
      <vt:lpstr>Обычный</vt:lpstr>
      <vt:lpstr>Обычный 3</vt:lpstr>
      <vt:lpstr>Обычный 5</vt:lpstr>
      <vt:lpstr>Обычный 6</vt:lpstr>
      <vt:lpstr>Обычный 7</vt:lpstr>
      <vt:lpstr>Обычный 9</vt:lpstr>
      <vt:lpstr>Тема Office</vt:lpstr>
      <vt:lpstr>1_Тема Office</vt:lpstr>
      <vt:lpstr>3_Тема Office</vt:lpstr>
      <vt:lpstr>4_Тема Office</vt:lpstr>
      <vt:lpstr>6_Тема Office</vt:lpstr>
      <vt:lpstr>8_Тема Office</vt:lpstr>
      <vt:lpstr>2_Тема Office</vt:lpstr>
      <vt:lpstr>9_Тема Office</vt:lpstr>
      <vt:lpstr>10_Тема Office</vt:lpstr>
      <vt:lpstr>13_Тема Office</vt:lpstr>
      <vt:lpstr>7_Тема Office</vt:lpstr>
      <vt:lpstr>14_Тема Office</vt:lpstr>
      <vt:lpstr>15_Тема Office</vt:lpstr>
      <vt:lpstr>Диаграмма</vt:lpstr>
      <vt:lpstr> Система здоровьесберегающей деятельности  в учреждениях общего образования  Республики Татарстан </vt:lpstr>
      <vt:lpstr>Слайд 2</vt:lpstr>
      <vt:lpstr>Формирование навыков здорового образа жизни в процессе обучения</vt:lpstr>
      <vt:lpstr>Школа-территория здоровья</vt:lpstr>
      <vt:lpstr>Слайд 5</vt:lpstr>
      <vt:lpstr>Медицинское обслуживание в школах</vt:lpstr>
      <vt:lpstr>Слайд 7</vt:lpstr>
      <vt:lpstr> Задачи школьных кабинетов здоровья</vt:lpstr>
      <vt:lpstr>Школы, содействующие здоровью</vt:lpstr>
      <vt:lpstr>Использование здоровьесберегающих технологий доктора В.Ф. Базарного</vt:lpstr>
      <vt:lpstr>Структура организации физического воспитания  в образовательных учреждениях</vt:lpstr>
      <vt:lpstr>Использование муниципальных  спортивных объектов в учебно-воспитательном процессе</vt:lpstr>
      <vt:lpstr>   Мониторинг участия            общеобразовательных учреждений в Чемпионате Школьной баскетбольной лиги     </vt:lpstr>
      <vt:lpstr>Чемпионат  по мини-футболу среди команд  общеобразовательных учреждений  в рамках общероссийского проекта «Мини-футбол – в школу!»</vt:lpstr>
      <vt:lpstr>Всероссийские спортивные соревнования школьников «Президентские состязания»  и «Президентские спортивные игры»</vt:lpstr>
      <vt:lpstr> Лидеры в проведении зональных и финальных спортивно-оздоровительных мероприятий </vt:lpstr>
      <vt:lpstr>Рейтинг муниципальных образований на лучшую постановку деятельности по развитию физкультурно-оздоровительной  и спортивно-массовой работы  (итоги 2011-2012  учебного года)</vt:lpstr>
      <vt:lpstr>Задачи в области здоровьесбережения  и физического развития школьников </vt:lpstr>
      <vt:lpstr>Планируемые мероприятия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 оздоровлении учащихся общеобразовательных школ</dc:title>
  <dc:creator>Соркина</dc:creator>
  <cp:lastModifiedBy>USER</cp:lastModifiedBy>
  <cp:revision>21</cp:revision>
  <cp:lastPrinted>2012-05-17T05:30:10Z</cp:lastPrinted>
  <dcterms:created xsi:type="dcterms:W3CDTF">2012-02-27T03:58:20Z</dcterms:created>
  <dcterms:modified xsi:type="dcterms:W3CDTF">2015-01-23T10:26:30Z</dcterms:modified>
</cp:coreProperties>
</file>